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7" r:id="rId2"/>
    <p:sldId id="416" r:id="rId3"/>
    <p:sldId id="422" r:id="rId4"/>
    <p:sldId id="424" r:id="rId5"/>
    <p:sldId id="423" r:id="rId6"/>
    <p:sldId id="425" r:id="rId7"/>
    <p:sldId id="426" r:id="rId8"/>
    <p:sldId id="427" r:id="rId9"/>
    <p:sldId id="428" r:id="rId10"/>
    <p:sldId id="419" r:id="rId11"/>
    <p:sldId id="429" r:id="rId12"/>
    <p:sldId id="431" r:id="rId13"/>
    <p:sldId id="432" r:id="rId14"/>
    <p:sldId id="433" r:id="rId15"/>
    <p:sldId id="417" r:id="rId16"/>
  </p:sldIdLst>
  <p:sldSz cx="12192000" cy="6858000"/>
  <p:notesSz cx="6858000" cy="9144000"/>
  <p:embeddedFontLst>
    <p:embeddedFont>
      <p:font typeface="맑은 고딕" panose="020B0503020000020004" pitchFamily="34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986"/>
    <a:srgbClr val="F3F6FF"/>
    <a:srgbClr val="F34650"/>
    <a:srgbClr val="ACBBC6"/>
    <a:srgbClr val="D7EEFE"/>
    <a:srgbClr val="FFD5D6"/>
    <a:srgbClr val="E0FFD6"/>
    <a:srgbClr val="44EBFF"/>
    <a:srgbClr val="3F9BD6"/>
    <a:srgbClr val="535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2026-03-09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hyperlink" Target="http://pptmon.com/" TargetMode="External"/><Relationship Id="rId20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hyperlink" Target="https://pptmon.com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30.svg"/><Relationship Id="rId7" Type="http://schemas.openxmlformats.org/officeDocument/2006/relationships/image" Target="../media/image22.sv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47.svg"/><Relationship Id="rId10" Type="http://schemas.openxmlformats.org/officeDocument/2006/relationships/image" Target="../media/image16.svg"/><Relationship Id="rId4" Type="http://schemas.openxmlformats.org/officeDocument/2006/relationships/image" Target="../media/image46.png"/><Relationship Id="rId9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hyperlink" Target="https://pptmon.com/" TargetMode="External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12" Type="http://schemas.openxmlformats.org/officeDocument/2006/relationships/image" Target="../media/image16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15.png"/><Relationship Id="rId5" Type="http://schemas.openxmlformats.org/officeDocument/2006/relationships/image" Target="../media/image39.svg"/><Relationship Id="rId10" Type="http://schemas.openxmlformats.org/officeDocument/2006/relationships/hyperlink" Target="http://pptmon.com/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2.svg"/><Relationship Id="rId14" Type="http://schemas.openxmlformats.org/officeDocument/2006/relationships/hyperlink" Target="http://www.pptmon.com/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43.svg"/><Relationship Id="rId10" Type="http://schemas.openxmlformats.org/officeDocument/2006/relationships/image" Target="../media/image16.svg"/><Relationship Id="rId4" Type="http://schemas.openxmlformats.org/officeDocument/2006/relationships/image" Target="../media/image42.png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5.svg"/><Relationship Id="rId7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39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pptmon.com/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30.svg"/><Relationship Id="rId7" Type="http://schemas.openxmlformats.org/officeDocument/2006/relationships/image" Target="../media/image22.sv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47.svg"/><Relationship Id="rId10" Type="http://schemas.openxmlformats.org/officeDocument/2006/relationships/image" Target="../media/image16.svg"/><Relationship Id="rId4" Type="http://schemas.openxmlformats.org/officeDocument/2006/relationships/image" Target="../media/image46.png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.png"/><Relationship Id="rId3" Type="http://schemas.openxmlformats.org/officeDocument/2006/relationships/image" Target="../media/image45.sv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9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1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16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16.sv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26.svg"/><Relationship Id="rId10" Type="http://schemas.openxmlformats.org/officeDocument/2006/relationships/image" Target="../media/image16.svg"/><Relationship Id="rId4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30.svg"/><Relationship Id="rId7" Type="http://schemas.openxmlformats.org/officeDocument/2006/relationships/image" Target="../media/image33.sv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32.sv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hyperlink" Target="https://pptmon.com/" TargetMode="External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16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openxmlformats.org/officeDocument/2006/relationships/image" Target="../media/image15.png"/><Relationship Id="rId5" Type="http://schemas.openxmlformats.org/officeDocument/2006/relationships/image" Target="../media/image37.svg"/><Relationship Id="rId10" Type="http://schemas.openxmlformats.org/officeDocument/2006/relationships/hyperlink" Target="http://pptmon.com/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2.svg"/><Relationship Id="rId14" Type="http://schemas.openxmlformats.org/officeDocument/2006/relationships/hyperlink" Target="http://www.pptmon.com/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43.svg"/><Relationship Id="rId10" Type="http://schemas.openxmlformats.org/officeDocument/2006/relationships/image" Target="../media/image16.svg"/><Relationship Id="rId4" Type="http://schemas.openxmlformats.org/officeDocument/2006/relationships/image" Target="../media/image42.png"/><Relationship Id="rId9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5.svg"/><Relationship Id="rId7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39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pptmon.com/" TargetMode="Externa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://pptmon.com/" TargetMode="External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hyperlink" Target="http://www.pptmon.com/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hyperlink" Target="https://pptmon.com/" TargetMode="External"/><Relationship Id="rId5" Type="http://schemas.openxmlformats.org/officeDocument/2006/relationships/image" Target="../media/image26.svg"/><Relationship Id="rId10" Type="http://schemas.openxmlformats.org/officeDocument/2006/relationships/image" Target="../media/image16.svg"/><Relationship Id="rId4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17154B09-5FE2-4CE6-833A-299C86987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443" t="21163"/>
          <a:stretch/>
        </p:blipFill>
        <p:spPr>
          <a:xfrm>
            <a:off x="0" y="0"/>
            <a:ext cx="3368390" cy="1284234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47E8E582-C562-4628-A7FB-2306152E8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2" b="80084"/>
          <a:stretch/>
        </p:blipFill>
        <p:spPr>
          <a:xfrm>
            <a:off x="0" y="6400800"/>
            <a:ext cx="5806429" cy="45720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2B4634C-4535-4C21-9124-9B18FAC1A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6982" b="21313"/>
          <a:stretch/>
        </p:blipFill>
        <p:spPr>
          <a:xfrm rot="16200000">
            <a:off x="11006638" y="-314506"/>
            <a:ext cx="870857" cy="1499867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6F0D5F98-3F84-45CD-B46D-AEDC8EC07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7029" b="29619"/>
          <a:stretch/>
        </p:blipFill>
        <p:spPr>
          <a:xfrm flipH="1">
            <a:off x="8978899" y="5201116"/>
            <a:ext cx="3213100" cy="1656884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140D9CF7-580E-4470-82A3-AC4F4BB8F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3996" r="27630" b="86888"/>
          <a:stretch/>
        </p:blipFill>
        <p:spPr>
          <a:xfrm flipH="1">
            <a:off x="11176000" y="6378000"/>
            <a:ext cx="1016000" cy="480000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9C8BCF4D-E8C5-4750-BE96-DF552EE52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5498"/>
          <a:stretch/>
        </p:blipFill>
        <p:spPr>
          <a:xfrm flipH="1">
            <a:off x="11835929" y="952803"/>
            <a:ext cx="356071" cy="408862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2651FAA8-F3E3-4270-A0CF-7CB9A24A6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075" t="66924"/>
          <a:stretch/>
        </p:blipFill>
        <p:spPr>
          <a:xfrm>
            <a:off x="3755387" y="1"/>
            <a:ext cx="943614" cy="335912"/>
          </a:xfrm>
          <a:prstGeom prst="rect">
            <a:avLst/>
          </a:prstGeom>
        </p:spPr>
      </p:pic>
      <p:pic>
        <p:nvPicPr>
          <p:cNvPr id="23" name="Graphic 3">
            <a:hlinkClick r:id="rId16"/>
            <a:extLst>
              <a:ext uri="{FF2B5EF4-FFF2-40B4-BE49-F238E27FC236}">
                <a16:creationId xmlns:a16="http://schemas.microsoft.com/office/drawing/2014/main" id="{B5E47C65-0F17-4C28-81BE-75FEA4C06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24" name="TextBox 23">
            <a:hlinkClick r:id="rId19"/>
            <a:extLst>
              <a:ext uri="{FF2B5EF4-FFF2-40B4-BE49-F238E27FC236}">
                <a16:creationId xmlns:a16="http://schemas.microsoft.com/office/drawing/2014/main" id="{30AF8C81-4430-4BA9-8F83-B5EF7A5BA47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865FDF1D-48B8-4DD1-9262-FF42073AB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54" b="45565"/>
          <a:stretch/>
        </p:blipFill>
        <p:spPr>
          <a:xfrm flipH="1">
            <a:off x="9413146" y="5666430"/>
            <a:ext cx="2778854" cy="1191570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6026BB7-12EF-43CA-86F1-F174A721B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727" r="5406"/>
          <a:stretch/>
        </p:blipFill>
        <p:spPr>
          <a:xfrm flipH="1">
            <a:off x="0" y="0"/>
            <a:ext cx="2640077" cy="1147526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4D4FCCA5-72CB-4AE6-9759-DEF5C6386E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H="1">
            <a:off x="152475" y="776964"/>
            <a:ext cx="627181" cy="536536"/>
          </a:xfrm>
          <a:prstGeom prst="rect">
            <a:avLst/>
          </a:prstGeom>
        </p:spPr>
      </p:pic>
      <p:pic>
        <p:nvPicPr>
          <p:cNvPr id="10" name="Graphic 3">
            <a:hlinkClick r:id="rId8"/>
            <a:extLst>
              <a:ext uri="{FF2B5EF4-FFF2-40B4-BE49-F238E27FC236}">
                <a16:creationId xmlns:a16="http://schemas.microsoft.com/office/drawing/2014/main" id="{D2106506-51F1-4E28-B71C-39DBEE586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1" name="TextBox 10">
            <a:hlinkClick r:id="rId11"/>
            <a:extLst>
              <a:ext uri="{FF2B5EF4-FFF2-40B4-BE49-F238E27FC236}">
                <a16:creationId xmlns:a16="http://schemas.microsoft.com/office/drawing/2014/main" id="{8BCC2674-E902-47F8-8EE6-0D50345793F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04DC5226-CA8B-4267-B927-3508D3C87A30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914900" y="1319027"/>
            <a:ext cx="2362200" cy="2362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01B01BBD-EC88-4077-9944-4381F8BA7AE3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1168400" y="1319027"/>
            <a:ext cx="2362200" cy="2362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0E868FE4-D893-435E-8551-8C4D909552C5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8661400" y="1319027"/>
            <a:ext cx="2362200" cy="2362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6474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E8C132F9-F397-4D15-82AA-967D31897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72" b="42720"/>
          <a:stretch/>
        </p:blipFill>
        <p:spPr>
          <a:xfrm flipH="1">
            <a:off x="8431707" y="6105020"/>
            <a:ext cx="3760293" cy="752980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59289D84-4426-49BE-B936-8DD11D02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9314" r="28286"/>
          <a:stretch/>
        </p:blipFill>
        <p:spPr>
          <a:xfrm>
            <a:off x="9689008" y="0"/>
            <a:ext cx="2502992" cy="1100262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C10041E-B318-48A1-9003-60B251B9F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7079" b="24608"/>
          <a:stretch/>
        </p:blipFill>
        <p:spPr>
          <a:xfrm rot="16200000" flipH="1" flipV="1">
            <a:off x="718354" y="-718354"/>
            <a:ext cx="696888" cy="2133597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5526AC2B-6634-4578-9783-3CFB84272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123" b="76567"/>
          <a:stretch/>
        </p:blipFill>
        <p:spPr>
          <a:xfrm rot="10800000" flipV="1">
            <a:off x="0" y="6476289"/>
            <a:ext cx="3653255" cy="381711"/>
          </a:xfrm>
          <a:prstGeom prst="rect">
            <a:avLst/>
          </a:prstGeom>
        </p:spPr>
      </p:pic>
      <p:pic>
        <p:nvPicPr>
          <p:cNvPr id="12" name="Graphic 3">
            <a:hlinkClick r:id="rId10"/>
            <a:extLst>
              <a:ext uri="{FF2B5EF4-FFF2-40B4-BE49-F238E27FC236}">
                <a16:creationId xmlns:a16="http://schemas.microsoft.com/office/drawing/2014/main" id="{B57695D4-2794-4D9B-B9FB-B146B35C8B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13"/>
            <a:extLst>
              <a:ext uri="{FF2B5EF4-FFF2-40B4-BE49-F238E27FC236}">
                <a16:creationId xmlns:a16="http://schemas.microsoft.com/office/drawing/2014/main" id="{6C42E9B0-B3B8-4C0B-9353-136F6007ECC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28360424-1D10-48B8-A06A-6816ED483E5A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EB120E1-292F-42D3-A191-D7DE9FFB7BC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326483" y="1933576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185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C6AA3DD7-802C-40AA-903A-0718CE64E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351" r="32163"/>
          <a:stretch/>
        </p:blipFill>
        <p:spPr>
          <a:xfrm flipH="1">
            <a:off x="0" y="0"/>
            <a:ext cx="2639906" cy="778445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DEE1D4E6-6156-4484-92B0-BAABC0FC8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306" b="42319"/>
          <a:stretch/>
        </p:blipFill>
        <p:spPr>
          <a:xfrm flipH="1">
            <a:off x="8935020" y="5829300"/>
            <a:ext cx="3256980" cy="10287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131F0FC-1205-4DB0-93D3-F386DB0F40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86243" y="122349"/>
            <a:ext cx="2239557" cy="937463"/>
          </a:xfrm>
          <a:prstGeom prst="rect">
            <a:avLst/>
          </a:prstGeom>
        </p:spPr>
      </p:pic>
      <p:pic>
        <p:nvPicPr>
          <p:cNvPr id="10" name="Graphic 3">
            <a:hlinkClick r:id="rId8"/>
            <a:extLst>
              <a:ext uri="{FF2B5EF4-FFF2-40B4-BE49-F238E27FC236}">
                <a16:creationId xmlns:a16="http://schemas.microsoft.com/office/drawing/2014/main" id="{13B8B270-375D-439B-A376-4A7EBA393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1" name="TextBox 10">
            <a:hlinkClick r:id="rId11"/>
            <a:extLst>
              <a:ext uri="{FF2B5EF4-FFF2-40B4-BE49-F238E27FC236}">
                <a16:creationId xmlns:a16="http://schemas.microsoft.com/office/drawing/2014/main" id="{D9B73134-3420-4250-80F2-76D7B5F3B0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AC28B14B-68F8-4095-8050-65B78D2A7BC1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152503" y="1059419"/>
            <a:ext cx="2194694" cy="4761846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486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AA161F8D-66FA-42CA-90C6-6C9922A0E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070" r="37992" b="9540"/>
          <a:stretch/>
        </p:blipFill>
        <p:spPr>
          <a:xfrm flipV="1">
            <a:off x="9563101" y="5608418"/>
            <a:ext cx="2628900" cy="1249581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41417B03-8F27-4D29-A76E-F51371EF8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98" b="69936"/>
          <a:stretch/>
        </p:blipFill>
        <p:spPr>
          <a:xfrm flipV="1">
            <a:off x="0" y="0"/>
            <a:ext cx="3336721" cy="652598"/>
          </a:xfrm>
          <a:prstGeom prst="rect">
            <a:avLst/>
          </a:prstGeom>
        </p:spPr>
      </p:pic>
      <p:pic>
        <p:nvPicPr>
          <p:cNvPr id="7" name="Graphic 3">
            <a:hlinkClick r:id="rId6"/>
            <a:extLst>
              <a:ext uri="{FF2B5EF4-FFF2-40B4-BE49-F238E27FC236}">
                <a16:creationId xmlns:a16="http://schemas.microsoft.com/office/drawing/2014/main" id="{5E7DA418-BC03-456A-AC91-1E2158BD5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9"/>
            <a:extLst>
              <a:ext uri="{FF2B5EF4-FFF2-40B4-BE49-F238E27FC236}">
                <a16:creationId xmlns:a16="http://schemas.microsoft.com/office/drawing/2014/main" id="{270D6F9F-822B-4A2F-B8BC-A1BC65EE9E3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그림 개체 틀 5">
            <a:extLst>
              <a:ext uri="{FF2B5EF4-FFF2-40B4-BE49-F238E27FC236}">
                <a16:creationId xmlns:a16="http://schemas.microsoft.com/office/drawing/2014/main" id="{389C2FF7-2D2C-44D4-B72A-0F6DC44A048A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533479" y="947752"/>
            <a:ext cx="3720526" cy="4962496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1186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865FDF1D-48B8-4DD1-9262-FF42073AB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54" b="45565"/>
          <a:stretch/>
        </p:blipFill>
        <p:spPr>
          <a:xfrm>
            <a:off x="0" y="5666430"/>
            <a:ext cx="2778854" cy="1191570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6026BB7-12EF-43CA-86F1-F174A721B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727" r="5406"/>
          <a:stretch/>
        </p:blipFill>
        <p:spPr>
          <a:xfrm>
            <a:off x="9551923" y="0"/>
            <a:ext cx="2640077" cy="1147526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4D4FCCA5-72CB-4AE6-9759-DEF5C6386E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412344" y="776964"/>
            <a:ext cx="627181" cy="536536"/>
          </a:xfrm>
          <a:prstGeom prst="rect">
            <a:avLst/>
          </a:prstGeom>
        </p:spPr>
      </p:pic>
      <p:pic>
        <p:nvPicPr>
          <p:cNvPr id="10" name="Graphic 3">
            <a:hlinkClick r:id="rId8"/>
            <a:extLst>
              <a:ext uri="{FF2B5EF4-FFF2-40B4-BE49-F238E27FC236}">
                <a16:creationId xmlns:a16="http://schemas.microsoft.com/office/drawing/2014/main" id="{D2106506-51F1-4E28-B71C-39DBEE586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1" name="TextBox 10">
            <a:hlinkClick r:id="rId11"/>
            <a:extLst>
              <a:ext uri="{FF2B5EF4-FFF2-40B4-BE49-F238E27FC236}">
                <a16:creationId xmlns:a16="http://schemas.microsoft.com/office/drawing/2014/main" id="{8BCC2674-E902-47F8-8EE6-0D50345793F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407C09A-C7A5-481B-8325-00294E39E30D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2918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D7E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AA161F8D-66FA-42CA-90C6-6C9922A0E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070" r="37992" b="9540"/>
          <a:stretch/>
        </p:blipFill>
        <p:spPr>
          <a:xfrm>
            <a:off x="10027793" y="0"/>
            <a:ext cx="2164207" cy="1028701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41417B03-8F27-4D29-A76E-F51371EF8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98" b="69936"/>
          <a:stretch/>
        </p:blipFill>
        <p:spPr>
          <a:xfrm>
            <a:off x="0" y="6205402"/>
            <a:ext cx="3336721" cy="652598"/>
          </a:xfrm>
          <a:prstGeom prst="rect">
            <a:avLst/>
          </a:prstGeom>
        </p:spPr>
      </p:pic>
      <p:pic>
        <p:nvPicPr>
          <p:cNvPr id="7" name="Graphic 3">
            <a:hlinkClick r:id="rId6"/>
            <a:extLst>
              <a:ext uri="{FF2B5EF4-FFF2-40B4-BE49-F238E27FC236}">
                <a16:creationId xmlns:a16="http://schemas.microsoft.com/office/drawing/2014/main" id="{5E7DA418-BC03-456A-AC91-1E2158BD5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9"/>
            <a:extLst>
              <a:ext uri="{FF2B5EF4-FFF2-40B4-BE49-F238E27FC236}">
                <a16:creationId xmlns:a16="http://schemas.microsoft.com/office/drawing/2014/main" id="{270D6F9F-822B-4A2F-B8BC-A1BC65EE9E3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3E8E4894-4611-4A95-934B-F53302C4B3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10169597" y="-9165"/>
            <a:ext cx="381711" cy="665319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B6DB0562-8898-4581-B77E-719B950C7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6123" b="76567"/>
          <a:stretch/>
        </p:blipFill>
        <p:spPr>
          <a:xfrm rot="10800000" flipH="1" flipV="1">
            <a:off x="8538745" y="6476288"/>
            <a:ext cx="3653255" cy="38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34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3">
            <a:hlinkClick r:id="rId2"/>
            <a:extLst>
              <a:ext uri="{FF2B5EF4-FFF2-40B4-BE49-F238E27FC236}">
                <a16:creationId xmlns:a16="http://schemas.microsoft.com/office/drawing/2014/main" id="{EB955405-077F-4694-9BB2-014E197AB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id="{C6FAC691-B479-45CE-98E3-96DB2F1F898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A56A3CFB-C24D-4DDE-97AB-61D6CB8F31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167CB818-6133-4BA0-BBE3-E920B3E926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28C2F128-7DCE-47E0-8E18-B20DC686F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73" t="16256"/>
          <a:stretch/>
        </p:blipFill>
        <p:spPr>
          <a:xfrm flipH="1">
            <a:off x="9084374" y="1"/>
            <a:ext cx="3107626" cy="11176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C111C79B-2A5E-458D-B01B-889CBF174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370" r="5406"/>
          <a:stretch/>
        </p:blipFill>
        <p:spPr>
          <a:xfrm flipH="1" flipV="1">
            <a:off x="0" y="5685074"/>
            <a:ext cx="2640077" cy="1172926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662BF697-033A-44C6-9211-F2AA848297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89472" y="6169277"/>
            <a:ext cx="318629" cy="272578"/>
          </a:xfrm>
          <a:prstGeom prst="rect">
            <a:avLst/>
          </a:prstGeom>
        </p:spPr>
      </p:pic>
      <p:pic>
        <p:nvPicPr>
          <p:cNvPr id="10" name="Graphic 3">
            <a:hlinkClick r:id="rId8"/>
            <a:extLst>
              <a:ext uri="{FF2B5EF4-FFF2-40B4-BE49-F238E27FC236}">
                <a16:creationId xmlns:a16="http://schemas.microsoft.com/office/drawing/2014/main" id="{A57DBF8F-0177-452F-99FE-E5309A486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1" name="TextBox 10">
            <a:hlinkClick r:id="rId11"/>
            <a:extLst>
              <a:ext uri="{FF2B5EF4-FFF2-40B4-BE49-F238E27FC236}">
                <a16:creationId xmlns:a16="http://schemas.microsoft.com/office/drawing/2014/main" id="{8A91A771-AAD8-4DEF-AB15-C571DBCD493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12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63E20440-41D5-4F87-8BE4-EAD813A0D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123" b="76567"/>
          <a:stretch/>
        </p:blipFill>
        <p:spPr>
          <a:xfrm>
            <a:off x="8538745" y="6476289"/>
            <a:ext cx="3653255" cy="38171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B4A9D762-EB55-4113-A312-1CDA17827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54" b="47830"/>
          <a:stretch/>
        </p:blipFill>
        <p:spPr>
          <a:xfrm>
            <a:off x="0" y="6172200"/>
            <a:ext cx="3492500" cy="68580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BB9F37B7-EF96-4D84-ACF3-A9272BB0DB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350984" y="6143629"/>
            <a:ext cx="381711" cy="665319"/>
          </a:xfrm>
          <a:prstGeom prst="rect">
            <a:avLst/>
          </a:prstGeom>
        </p:spPr>
      </p:pic>
      <p:pic>
        <p:nvPicPr>
          <p:cNvPr id="13" name="Graphic 3">
            <a:hlinkClick r:id="rId8"/>
            <a:extLst>
              <a:ext uri="{FF2B5EF4-FFF2-40B4-BE49-F238E27FC236}">
                <a16:creationId xmlns:a16="http://schemas.microsoft.com/office/drawing/2014/main" id="{78DAD762-4B76-4AA4-95A5-05FEC042A5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4" name="TextBox 13">
            <a:hlinkClick r:id="rId11"/>
            <a:extLst>
              <a:ext uri="{FF2B5EF4-FFF2-40B4-BE49-F238E27FC236}">
                <a16:creationId xmlns:a16="http://schemas.microsoft.com/office/drawing/2014/main" id="{272C96D4-9823-48AC-B43F-4E4B8BE1FEC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67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865FDF1D-48B8-4DD1-9262-FF42073AB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254" b="45565"/>
          <a:stretch/>
        </p:blipFill>
        <p:spPr>
          <a:xfrm>
            <a:off x="0" y="5666430"/>
            <a:ext cx="2778854" cy="1191570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6026BB7-12EF-43CA-86F1-F174A721B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727" r="5406"/>
          <a:stretch/>
        </p:blipFill>
        <p:spPr>
          <a:xfrm>
            <a:off x="9551923" y="0"/>
            <a:ext cx="2640077" cy="1147526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4D4FCCA5-72CB-4AE6-9759-DEF5C6386E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412344" y="776964"/>
            <a:ext cx="627181" cy="536536"/>
          </a:xfrm>
          <a:prstGeom prst="rect">
            <a:avLst/>
          </a:prstGeom>
        </p:spPr>
      </p:pic>
      <p:pic>
        <p:nvPicPr>
          <p:cNvPr id="10" name="Graphic 3">
            <a:hlinkClick r:id="rId8"/>
            <a:extLst>
              <a:ext uri="{FF2B5EF4-FFF2-40B4-BE49-F238E27FC236}">
                <a16:creationId xmlns:a16="http://schemas.microsoft.com/office/drawing/2014/main" id="{D2106506-51F1-4E28-B71C-39DBEE586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1" name="TextBox 10">
            <a:hlinkClick r:id="rId11"/>
            <a:extLst>
              <a:ext uri="{FF2B5EF4-FFF2-40B4-BE49-F238E27FC236}">
                <a16:creationId xmlns:a16="http://schemas.microsoft.com/office/drawing/2014/main" id="{8BCC2674-E902-47F8-8EE6-0D50345793F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189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E8C132F9-F397-4D15-82AA-967D31897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72" b="42720"/>
          <a:stretch/>
        </p:blipFill>
        <p:spPr>
          <a:xfrm>
            <a:off x="0" y="6105020"/>
            <a:ext cx="3760293" cy="75298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C10041E-B318-48A1-9003-60B251B9F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079" b="24608"/>
          <a:stretch/>
        </p:blipFill>
        <p:spPr>
          <a:xfrm rot="16200000">
            <a:off x="10776758" y="5442757"/>
            <a:ext cx="696888" cy="213359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59289D84-4426-49BE-B936-8DD11D02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9314" r="28286"/>
          <a:stretch/>
        </p:blipFill>
        <p:spPr>
          <a:xfrm flipH="1">
            <a:off x="0" y="0"/>
            <a:ext cx="2502992" cy="1100262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5526AC2B-6634-4578-9783-3CFB84272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123" b="76567"/>
          <a:stretch/>
        </p:blipFill>
        <p:spPr>
          <a:xfrm rot="10800000" flipH="1">
            <a:off x="8538745" y="0"/>
            <a:ext cx="3653255" cy="381711"/>
          </a:xfrm>
          <a:prstGeom prst="rect">
            <a:avLst/>
          </a:prstGeom>
        </p:spPr>
      </p:pic>
      <p:pic>
        <p:nvPicPr>
          <p:cNvPr id="12" name="Graphic 3">
            <a:hlinkClick r:id="rId10"/>
            <a:extLst>
              <a:ext uri="{FF2B5EF4-FFF2-40B4-BE49-F238E27FC236}">
                <a16:creationId xmlns:a16="http://schemas.microsoft.com/office/drawing/2014/main" id="{B57695D4-2794-4D9B-B9FB-B146B35C8B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13"/>
            <a:extLst>
              <a:ext uri="{FF2B5EF4-FFF2-40B4-BE49-F238E27FC236}">
                <a16:creationId xmlns:a16="http://schemas.microsoft.com/office/drawing/2014/main" id="{6C42E9B0-B3B8-4C0B-9353-136F6007ECC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7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C6AA3DD7-802C-40AA-903A-0718CE64E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351" r="32163"/>
          <a:stretch/>
        </p:blipFill>
        <p:spPr>
          <a:xfrm>
            <a:off x="9552094" y="0"/>
            <a:ext cx="2639906" cy="778445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DEE1D4E6-6156-4484-92B0-BAABC0FC8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306" b="42319"/>
          <a:stretch/>
        </p:blipFill>
        <p:spPr>
          <a:xfrm>
            <a:off x="0" y="5829300"/>
            <a:ext cx="3256980" cy="10287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131F0FC-1205-4DB0-93D3-F386DB0F40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66200" y="122349"/>
            <a:ext cx="2239557" cy="937463"/>
          </a:xfrm>
          <a:prstGeom prst="rect">
            <a:avLst/>
          </a:prstGeom>
        </p:spPr>
      </p:pic>
      <p:pic>
        <p:nvPicPr>
          <p:cNvPr id="10" name="Graphic 3">
            <a:hlinkClick r:id="rId8"/>
            <a:extLst>
              <a:ext uri="{FF2B5EF4-FFF2-40B4-BE49-F238E27FC236}">
                <a16:creationId xmlns:a16="http://schemas.microsoft.com/office/drawing/2014/main" id="{13B8B270-375D-439B-A376-4A7EBA393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1" name="TextBox 10">
            <a:hlinkClick r:id="rId11"/>
            <a:extLst>
              <a:ext uri="{FF2B5EF4-FFF2-40B4-BE49-F238E27FC236}">
                <a16:creationId xmlns:a16="http://schemas.microsoft.com/office/drawing/2014/main" id="{D9B73134-3420-4250-80F2-76D7B5F3B02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21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AA161F8D-66FA-42CA-90C6-6C9922A0E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070" r="37992" b="9540"/>
          <a:stretch/>
        </p:blipFill>
        <p:spPr>
          <a:xfrm>
            <a:off x="10027793" y="0"/>
            <a:ext cx="2164207" cy="1028701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41417B03-8F27-4D29-A76E-F51371EF8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98" b="69936"/>
          <a:stretch/>
        </p:blipFill>
        <p:spPr>
          <a:xfrm>
            <a:off x="0" y="6205402"/>
            <a:ext cx="3336721" cy="652598"/>
          </a:xfrm>
          <a:prstGeom prst="rect">
            <a:avLst/>
          </a:prstGeom>
        </p:spPr>
      </p:pic>
      <p:pic>
        <p:nvPicPr>
          <p:cNvPr id="7" name="Graphic 3">
            <a:hlinkClick r:id="rId6"/>
            <a:extLst>
              <a:ext uri="{FF2B5EF4-FFF2-40B4-BE49-F238E27FC236}">
                <a16:creationId xmlns:a16="http://schemas.microsoft.com/office/drawing/2014/main" id="{5E7DA418-BC03-456A-AC91-1E2158BD5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9"/>
            <a:extLst>
              <a:ext uri="{FF2B5EF4-FFF2-40B4-BE49-F238E27FC236}">
                <a16:creationId xmlns:a16="http://schemas.microsoft.com/office/drawing/2014/main" id="{270D6F9F-822B-4A2F-B8BC-A1BC65EE9E3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11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C9F73B13-63AB-4583-84C3-D77A39FDBE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656" y="0"/>
            <a:ext cx="5428344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A57DBF8F-0177-452F-99FE-E5309A486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8A91A771-AAD8-4DEF-AB15-C571DBCD493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12A6BADF-8496-40A0-9AC9-27669D5B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6351" r="32163"/>
          <a:stretch/>
        </p:blipFill>
        <p:spPr>
          <a:xfrm rot="10800000">
            <a:off x="0" y="6079554"/>
            <a:ext cx="2639906" cy="778445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F5430C97-CC1F-44A5-8BB8-6A6F5AD4D31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449050" y="6136116"/>
            <a:ext cx="381711" cy="6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9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63E20440-41D5-4F87-8BE4-EAD813A0D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123" b="76567"/>
          <a:stretch/>
        </p:blipFill>
        <p:spPr>
          <a:xfrm flipH="1">
            <a:off x="0" y="6476289"/>
            <a:ext cx="3653255" cy="38171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B4A9D762-EB55-4113-A312-1CDA17827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54" b="47830"/>
          <a:stretch/>
        </p:blipFill>
        <p:spPr>
          <a:xfrm flipH="1">
            <a:off x="8699500" y="6172200"/>
            <a:ext cx="3492500" cy="68580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BB9F37B7-EF96-4D84-ACF3-A9272BB0DB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H="1">
            <a:off x="459305" y="6143629"/>
            <a:ext cx="381711" cy="665319"/>
          </a:xfrm>
          <a:prstGeom prst="rect">
            <a:avLst/>
          </a:prstGeom>
        </p:spPr>
      </p:pic>
      <p:pic>
        <p:nvPicPr>
          <p:cNvPr id="13" name="Graphic 3">
            <a:hlinkClick r:id="rId8"/>
            <a:extLst>
              <a:ext uri="{FF2B5EF4-FFF2-40B4-BE49-F238E27FC236}">
                <a16:creationId xmlns:a16="http://schemas.microsoft.com/office/drawing/2014/main" id="{78DAD762-4B76-4AA4-95A5-05FEC042A5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4" name="TextBox 13">
            <a:hlinkClick r:id="rId11"/>
            <a:extLst>
              <a:ext uri="{FF2B5EF4-FFF2-40B4-BE49-F238E27FC236}">
                <a16:creationId xmlns:a16="http://schemas.microsoft.com/office/drawing/2014/main" id="{272C96D4-9823-48AC-B43F-4E4B8BE1FEC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500C3D2D-4666-46BC-829E-ABEDCCE29155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845300" y="787400"/>
            <a:ext cx="4597400" cy="52832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6475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1" r:id="rId14"/>
    <p:sldLayoutId id="2147483700" r:id="rId15"/>
    <p:sldLayoutId id="2147483687" r:id="rId16"/>
    <p:sldLayoutId id="2147483664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6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50.png"/><Relationship Id="rId4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4A2593-19DB-4920-B96E-D5D052A1B656}"/>
              </a:ext>
            </a:extLst>
          </p:cNvPr>
          <p:cNvSpPr txBox="1"/>
          <p:nvPr/>
        </p:nvSpPr>
        <p:spPr>
          <a:xfrm>
            <a:off x="2364496" y="5882737"/>
            <a:ext cx="9056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200" dirty="0">
                <a:solidFill>
                  <a:srgbClr val="ACBBC6"/>
                </a:solidFill>
                <a:cs typeface="Arial" panose="020B0604020202020204" pitchFamily="34" charset="0"/>
              </a:rPr>
              <a:t>Kristjan Gjokaj</a:t>
            </a:r>
            <a:endParaRPr lang="ko-KR" altLang="en-US" sz="2200" dirty="0">
              <a:solidFill>
                <a:srgbClr val="ACBBC6"/>
              </a:solidFill>
              <a:cs typeface="Arial" panose="020B060402020202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1D3BF00-9C9D-4180-9DC3-6BE833E8015E}"/>
              </a:ext>
            </a:extLst>
          </p:cNvPr>
          <p:cNvSpPr/>
          <p:nvPr/>
        </p:nvSpPr>
        <p:spPr>
          <a:xfrm>
            <a:off x="770719" y="2977452"/>
            <a:ext cx="106505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solidFill>
                  <a:srgbClr val="406986"/>
                </a:solidFill>
                <a:latin typeface="+mj-lt"/>
              </a:rPr>
              <a:t>Introduction to the </a:t>
            </a:r>
          </a:p>
          <a:p>
            <a:pPr algn="ctr"/>
            <a:r>
              <a:rPr lang="en-US" altLang="ko-KR" sz="6000" dirty="0">
                <a:solidFill>
                  <a:srgbClr val="406986"/>
                </a:solidFill>
                <a:latin typeface="+mj-lt"/>
              </a:rPr>
              <a:t>Municipality of Tuzi</a:t>
            </a:r>
          </a:p>
          <a:p>
            <a:pPr algn="ctr"/>
            <a:r>
              <a:rPr lang="en-US" altLang="ko-KR" sz="4000" dirty="0">
                <a:solidFill>
                  <a:srgbClr val="406986"/>
                </a:solidFill>
                <a:latin typeface="+mj-lt"/>
              </a:rPr>
              <a:t>&amp; the ARTE – Art for Europe Project</a:t>
            </a:r>
            <a:endParaRPr lang="ko-KR" altLang="en-US" sz="4000" dirty="0">
              <a:solidFill>
                <a:srgbClr val="40698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5DDE2-C3B1-4B02-8EF1-0C60ED1C5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25" y="1393016"/>
            <a:ext cx="1065943" cy="1266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C65DD-C204-5960-9E63-7ABF9C03D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DBEAA-10CD-B26E-E8B6-B8DF7A9E6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0D56CA-27B0-4D57-BF16-4EAC0867F804}"/>
              </a:ext>
            </a:extLst>
          </p:cNvPr>
          <p:cNvSpPr txBox="1"/>
          <p:nvPr/>
        </p:nvSpPr>
        <p:spPr>
          <a:xfrm>
            <a:off x="1117600" y="1444714"/>
            <a:ext cx="9956800" cy="52322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ACBBC6"/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dirty="0"/>
              <a:t>3 Phases of the ARTE Project</a:t>
            </a:r>
            <a:endParaRPr lang="ko-KR" altLang="en-US" dirty="0"/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6883E4D8-127E-4D05-87BB-4B3EB0C5E13A}"/>
              </a:ext>
            </a:extLst>
          </p:cNvPr>
          <p:cNvSpPr/>
          <p:nvPr/>
        </p:nvSpPr>
        <p:spPr>
          <a:xfrm>
            <a:off x="6510568" y="2149926"/>
            <a:ext cx="5141854" cy="1917700"/>
          </a:xfrm>
          <a:custGeom>
            <a:avLst/>
            <a:gdLst>
              <a:gd name="connsiteX0" fmla="*/ 0 w 4890407"/>
              <a:gd name="connsiteY0" fmla="*/ 0 h 1917700"/>
              <a:gd name="connsiteX1" fmla="*/ 3931557 w 4890407"/>
              <a:gd name="connsiteY1" fmla="*/ 0 h 1917700"/>
              <a:gd name="connsiteX2" fmla="*/ 4890407 w 4890407"/>
              <a:gd name="connsiteY2" fmla="*/ 958850 h 1917700"/>
              <a:gd name="connsiteX3" fmla="*/ 3931557 w 4890407"/>
              <a:gd name="connsiteY3" fmla="*/ 1917700 h 1917700"/>
              <a:gd name="connsiteX4" fmla="*/ 0 w 489040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407" h="1917700">
                <a:moveTo>
                  <a:pt x="0" y="0"/>
                </a:moveTo>
                <a:lnTo>
                  <a:pt x="3931557" y="0"/>
                </a:lnTo>
                <a:cubicBezTo>
                  <a:pt x="4461115" y="0"/>
                  <a:pt x="4890407" y="429292"/>
                  <a:pt x="4890407" y="958850"/>
                </a:cubicBezTo>
                <a:cubicBezTo>
                  <a:pt x="4890407" y="1488408"/>
                  <a:pt x="4461115" y="1917700"/>
                  <a:pt x="393155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E0F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56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rgbClr val="406986"/>
                </a:solidFill>
              </a:rPr>
              <a:t>WP3</a:t>
            </a:r>
            <a:r>
              <a:rPr lang="en-US" altLang="ko-KR" sz="2000" dirty="0">
                <a:solidFill>
                  <a:srgbClr val="406986"/>
                </a:solidFill>
              </a:rPr>
              <a:t> (Work Package 3)</a:t>
            </a:r>
          </a:p>
          <a:p>
            <a:r>
              <a:rPr lang="en-US" altLang="ko-KR" sz="2000" u="sng" dirty="0">
                <a:solidFill>
                  <a:srgbClr val="406986"/>
                </a:solidFill>
              </a:rPr>
              <a:t>International events</a:t>
            </a: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E32EABF2-C08E-4C1B-9E32-9641272D94A1}"/>
              </a:ext>
            </a:extLst>
          </p:cNvPr>
          <p:cNvSpPr/>
          <p:nvPr/>
        </p:nvSpPr>
        <p:spPr>
          <a:xfrm>
            <a:off x="2729400" y="2149926"/>
            <a:ext cx="5141854" cy="1917700"/>
          </a:xfrm>
          <a:custGeom>
            <a:avLst/>
            <a:gdLst>
              <a:gd name="connsiteX0" fmla="*/ 0 w 4890407"/>
              <a:gd name="connsiteY0" fmla="*/ 0 h 1917700"/>
              <a:gd name="connsiteX1" fmla="*/ 3931557 w 4890407"/>
              <a:gd name="connsiteY1" fmla="*/ 0 h 1917700"/>
              <a:gd name="connsiteX2" fmla="*/ 4890407 w 4890407"/>
              <a:gd name="connsiteY2" fmla="*/ 958850 h 1917700"/>
              <a:gd name="connsiteX3" fmla="*/ 3931557 w 4890407"/>
              <a:gd name="connsiteY3" fmla="*/ 1917700 h 1917700"/>
              <a:gd name="connsiteX4" fmla="*/ 0 w 489040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407" h="1917700">
                <a:moveTo>
                  <a:pt x="0" y="0"/>
                </a:moveTo>
                <a:lnTo>
                  <a:pt x="3931557" y="0"/>
                </a:lnTo>
                <a:cubicBezTo>
                  <a:pt x="4461115" y="0"/>
                  <a:pt x="4890407" y="429292"/>
                  <a:pt x="4890407" y="958850"/>
                </a:cubicBezTo>
                <a:cubicBezTo>
                  <a:pt x="4890407" y="1488408"/>
                  <a:pt x="4461115" y="1917700"/>
                  <a:pt x="393155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FFD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56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rgbClr val="406986"/>
                </a:solidFill>
              </a:rPr>
              <a:t>WP2</a:t>
            </a:r>
            <a:r>
              <a:rPr lang="en-US" altLang="ko-KR" sz="2000" dirty="0">
                <a:solidFill>
                  <a:srgbClr val="406986"/>
                </a:solidFill>
              </a:rPr>
              <a:t> (Work Package 2)</a:t>
            </a:r>
          </a:p>
          <a:p>
            <a:r>
              <a:rPr lang="en-US" altLang="ko-KR" sz="2000" u="sng" dirty="0">
                <a:solidFill>
                  <a:srgbClr val="406986"/>
                </a:solidFill>
              </a:rPr>
              <a:t>Local workshops</a:t>
            </a: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335759F8-0CEB-45D8-8F57-26966740E899}"/>
              </a:ext>
            </a:extLst>
          </p:cNvPr>
          <p:cNvSpPr/>
          <p:nvPr/>
        </p:nvSpPr>
        <p:spPr>
          <a:xfrm>
            <a:off x="1" y="2149926"/>
            <a:ext cx="4108582" cy="1917700"/>
          </a:xfrm>
          <a:custGeom>
            <a:avLst/>
            <a:gdLst>
              <a:gd name="connsiteX0" fmla="*/ 0 w 3532417"/>
              <a:gd name="connsiteY0" fmla="*/ 0 h 1917700"/>
              <a:gd name="connsiteX1" fmla="*/ 2573567 w 3532417"/>
              <a:gd name="connsiteY1" fmla="*/ 0 h 1917700"/>
              <a:gd name="connsiteX2" fmla="*/ 3532417 w 3532417"/>
              <a:gd name="connsiteY2" fmla="*/ 958850 h 1917700"/>
              <a:gd name="connsiteX3" fmla="*/ 2573567 w 3532417"/>
              <a:gd name="connsiteY3" fmla="*/ 1917700 h 1917700"/>
              <a:gd name="connsiteX4" fmla="*/ 0 w 353241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2417" h="1917700">
                <a:moveTo>
                  <a:pt x="0" y="0"/>
                </a:moveTo>
                <a:lnTo>
                  <a:pt x="2573567" y="0"/>
                </a:lnTo>
                <a:cubicBezTo>
                  <a:pt x="3103125" y="0"/>
                  <a:pt x="3532417" y="429292"/>
                  <a:pt x="3532417" y="958850"/>
                </a:cubicBezTo>
                <a:cubicBezTo>
                  <a:pt x="3532417" y="1488408"/>
                  <a:pt x="3103125" y="1917700"/>
                  <a:pt x="257356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rgbClr val="406986"/>
                </a:solidFill>
              </a:rPr>
              <a:t>WP1</a:t>
            </a:r>
            <a:r>
              <a:rPr lang="en-US" altLang="ko-KR" sz="2000" dirty="0">
                <a:solidFill>
                  <a:srgbClr val="406986"/>
                </a:solidFill>
              </a:rPr>
              <a:t> (Work Package 1)</a:t>
            </a:r>
          </a:p>
          <a:p>
            <a:r>
              <a:rPr lang="en-US" altLang="ko-KR" sz="2000" u="sng" dirty="0">
                <a:solidFill>
                  <a:srgbClr val="406986"/>
                </a:solidFill>
              </a:rPr>
              <a:t>Online trainings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9B4DF-809E-A3C1-9AF7-085312743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71301"/>
            <a:ext cx="3422821" cy="928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E2AE1-B9BB-68D1-50D1-D92A3570C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pic>
        <p:nvPicPr>
          <p:cNvPr id="3076" name="Picture 4" descr="Online training - Free education icons">
            <a:extLst>
              <a:ext uri="{FF2B5EF4-FFF2-40B4-BE49-F238E27FC236}">
                <a16:creationId xmlns:a16="http://schemas.microsoft.com/office/drawing/2014/main" id="{648251C7-4A39-5A1F-119D-10342C11F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71" y="4431611"/>
            <a:ext cx="1667442" cy="16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reative - Free art and design icons">
            <a:extLst>
              <a:ext uri="{FF2B5EF4-FFF2-40B4-BE49-F238E27FC236}">
                <a16:creationId xmlns:a16="http://schemas.microsoft.com/office/drawing/2014/main" id="{915A8287-46F1-17FA-DBB6-84851A3CE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06" y="4431610"/>
            <a:ext cx="1667442" cy="16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reen world icon (png symbol)">
            <a:extLst>
              <a:ext uri="{FF2B5EF4-FFF2-40B4-BE49-F238E27FC236}">
                <a16:creationId xmlns:a16="http://schemas.microsoft.com/office/drawing/2014/main" id="{8D747FD0-3428-53A2-7FB2-4D837CA1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604" y="4431610"/>
            <a:ext cx="1667443" cy="16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21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1DB7-0617-C31D-5EB1-E6ACEC94B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29761DA-9ECA-C469-DE56-FF308C83AAF6}"/>
              </a:ext>
            </a:extLst>
          </p:cNvPr>
          <p:cNvSpPr txBox="1"/>
          <p:nvPr/>
        </p:nvSpPr>
        <p:spPr>
          <a:xfrm>
            <a:off x="4452300" y="2033358"/>
            <a:ext cx="76345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</a:rPr>
              <a:t>Topics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EU institutions and policies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Opportunities for study, work and travel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Youth </a:t>
            </a:r>
            <a:r>
              <a:rPr lang="en-US" altLang="ko-KR" sz="2000" dirty="0" err="1">
                <a:solidFill>
                  <a:srgbClr val="406986"/>
                </a:solidFill>
              </a:rPr>
              <a:t>programmes</a:t>
            </a:r>
            <a:r>
              <a:rPr lang="en-US" altLang="ko-KR" sz="2000" dirty="0">
                <a:solidFill>
                  <a:srgbClr val="406986"/>
                </a:solidFill>
              </a:rPr>
              <a:t> and initiatives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Volunteering and mobility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Training groups: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Group 1: February – March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Group 2: March – April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Group 3: May</a:t>
            </a:r>
            <a:endParaRPr lang="ko-KR" altLang="en-US" sz="2000" b="1" dirty="0">
              <a:solidFill>
                <a:srgbClr val="40698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66F7B3-12BE-67F3-6028-B0A04C0D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83C9C-C75E-4903-A469-56158BFF2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sp>
        <p:nvSpPr>
          <p:cNvPr id="4" name="자유형: 도형 9">
            <a:extLst>
              <a:ext uri="{FF2B5EF4-FFF2-40B4-BE49-F238E27FC236}">
                <a16:creationId xmlns:a16="http://schemas.microsoft.com/office/drawing/2014/main" id="{FA4BBFC6-092E-2DB6-2AB7-A050A11552C7}"/>
              </a:ext>
            </a:extLst>
          </p:cNvPr>
          <p:cNvSpPr/>
          <p:nvPr/>
        </p:nvSpPr>
        <p:spPr>
          <a:xfrm>
            <a:off x="0" y="2659558"/>
            <a:ext cx="4108582" cy="1917700"/>
          </a:xfrm>
          <a:custGeom>
            <a:avLst/>
            <a:gdLst>
              <a:gd name="connsiteX0" fmla="*/ 0 w 3532417"/>
              <a:gd name="connsiteY0" fmla="*/ 0 h 1917700"/>
              <a:gd name="connsiteX1" fmla="*/ 2573567 w 3532417"/>
              <a:gd name="connsiteY1" fmla="*/ 0 h 1917700"/>
              <a:gd name="connsiteX2" fmla="*/ 3532417 w 3532417"/>
              <a:gd name="connsiteY2" fmla="*/ 958850 h 1917700"/>
              <a:gd name="connsiteX3" fmla="*/ 2573567 w 3532417"/>
              <a:gd name="connsiteY3" fmla="*/ 1917700 h 1917700"/>
              <a:gd name="connsiteX4" fmla="*/ 0 w 353241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2417" h="1917700">
                <a:moveTo>
                  <a:pt x="0" y="0"/>
                </a:moveTo>
                <a:lnTo>
                  <a:pt x="2573567" y="0"/>
                </a:lnTo>
                <a:cubicBezTo>
                  <a:pt x="3103125" y="0"/>
                  <a:pt x="3532417" y="429292"/>
                  <a:pt x="3532417" y="958850"/>
                </a:cubicBezTo>
                <a:cubicBezTo>
                  <a:pt x="3532417" y="1488408"/>
                  <a:pt x="3103125" y="1917700"/>
                  <a:pt x="257356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D7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rgbClr val="406986"/>
                </a:solidFill>
              </a:rPr>
              <a:t>WP1</a:t>
            </a:r>
            <a:r>
              <a:rPr lang="en-US" altLang="ko-KR" sz="2000" dirty="0">
                <a:solidFill>
                  <a:srgbClr val="406986"/>
                </a:solidFill>
              </a:rPr>
              <a:t> (Work Package 1)</a:t>
            </a:r>
          </a:p>
          <a:p>
            <a:r>
              <a:rPr lang="en-US" altLang="ko-KR" sz="2000" u="sng" dirty="0">
                <a:solidFill>
                  <a:srgbClr val="406986"/>
                </a:solidFill>
              </a:rPr>
              <a:t>Online trainings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2F488-A988-C974-5C44-3FC6C9B37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125" b="15728"/>
          <a:stretch/>
        </p:blipFill>
        <p:spPr>
          <a:xfrm>
            <a:off x="8767880" y="4281643"/>
            <a:ext cx="3424120" cy="25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21FDF-791D-573D-5DF7-5C1AA06B1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3AC7B5B-2F16-58E3-92D8-3896B1157B40}"/>
              </a:ext>
            </a:extLst>
          </p:cNvPr>
          <p:cNvSpPr txBox="1"/>
          <p:nvPr/>
        </p:nvSpPr>
        <p:spPr>
          <a:xfrm>
            <a:off x="5238948" y="1690062"/>
            <a:ext cx="6953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</a:rPr>
              <a:t>12 creative workshops for 12 months:</a:t>
            </a: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Painting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Acting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Photography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Sculpture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Other artistic expressions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Theme: European Union &amp; European values</a:t>
            </a: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Participants can share ideas and preferences.</a:t>
            </a:r>
            <a:endParaRPr lang="ko-KR" altLang="en-US" sz="2000" dirty="0">
              <a:solidFill>
                <a:srgbClr val="40698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BBBF7-19F7-87E6-2026-31743A24B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7939A-519A-1DFE-A044-78A94C198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sp>
        <p:nvSpPr>
          <p:cNvPr id="4" name="자유형: 도형 8">
            <a:extLst>
              <a:ext uri="{FF2B5EF4-FFF2-40B4-BE49-F238E27FC236}">
                <a16:creationId xmlns:a16="http://schemas.microsoft.com/office/drawing/2014/main" id="{0213A4E9-F9AB-4AF5-3AFC-7232B53ACC01}"/>
              </a:ext>
            </a:extLst>
          </p:cNvPr>
          <p:cNvSpPr/>
          <p:nvPr/>
        </p:nvSpPr>
        <p:spPr>
          <a:xfrm>
            <a:off x="-63363" y="2470150"/>
            <a:ext cx="5090984" cy="1917700"/>
          </a:xfrm>
          <a:custGeom>
            <a:avLst/>
            <a:gdLst>
              <a:gd name="connsiteX0" fmla="*/ 0 w 4890407"/>
              <a:gd name="connsiteY0" fmla="*/ 0 h 1917700"/>
              <a:gd name="connsiteX1" fmla="*/ 3931557 w 4890407"/>
              <a:gd name="connsiteY1" fmla="*/ 0 h 1917700"/>
              <a:gd name="connsiteX2" fmla="*/ 4890407 w 4890407"/>
              <a:gd name="connsiteY2" fmla="*/ 958850 h 1917700"/>
              <a:gd name="connsiteX3" fmla="*/ 3931557 w 4890407"/>
              <a:gd name="connsiteY3" fmla="*/ 1917700 h 1917700"/>
              <a:gd name="connsiteX4" fmla="*/ 0 w 489040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407" h="1917700">
                <a:moveTo>
                  <a:pt x="0" y="0"/>
                </a:moveTo>
                <a:lnTo>
                  <a:pt x="3931557" y="0"/>
                </a:lnTo>
                <a:cubicBezTo>
                  <a:pt x="4461115" y="0"/>
                  <a:pt x="4890407" y="429292"/>
                  <a:pt x="4890407" y="958850"/>
                </a:cubicBezTo>
                <a:cubicBezTo>
                  <a:pt x="4890407" y="1488408"/>
                  <a:pt x="4461115" y="1917700"/>
                  <a:pt x="393155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FFD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56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rgbClr val="406986"/>
                </a:solidFill>
              </a:rPr>
              <a:t>WP2</a:t>
            </a:r>
            <a:r>
              <a:rPr lang="en-US" altLang="ko-KR" sz="2000" dirty="0">
                <a:solidFill>
                  <a:srgbClr val="406986"/>
                </a:solidFill>
              </a:rPr>
              <a:t> (Work Package 2)</a:t>
            </a:r>
          </a:p>
          <a:p>
            <a:r>
              <a:rPr lang="en-US" altLang="ko-KR" sz="2000" u="sng" dirty="0">
                <a:solidFill>
                  <a:srgbClr val="406986"/>
                </a:solidFill>
              </a:rPr>
              <a:t>Local workshops</a:t>
            </a:r>
          </a:p>
        </p:txBody>
      </p:sp>
    </p:spTree>
    <p:extLst>
      <p:ext uri="{BB962C8B-B14F-4D97-AF65-F5344CB8AC3E}">
        <p14:creationId xmlns:p14="http://schemas.microsoft.com/office/powerpoint/2010/main" val="6361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2D12C-196E-9D44-ACCC-2BC8976C2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10226F-CDA7-CA8F-06E8-B68A57D79338}"/>
              </a:ext>
            </a:extLst>
          </p:cNvPr>
          <p:cNvSpPr txBox="1"/>
          <p:nvPr/>
        </p:nvSpPr>
        <p:spPr>
          <a:xfrm>
            <a:off x="5577016" y="1690062"/>
            <a:ext cx="63385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</a:rPr>
              <a:t>Study visits to:</a:t>
            </a: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Italy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Portugal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Albania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Selected participants will:</a:t>
            </a: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Present their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Represent their 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Meet young people from other countries</a:t>
            </a:r>
            <a:endParaRPr lang="ko-KR" altLang="en-US" sz="2000" dirty="0">
              <a:solidFill>
                <a:srgbClr val="40698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68EFA-BC92-2B94-D0E2-413A048EE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3D788-8ED4-9058-273D-464EC72BC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sp>
        <p:nvSpPr>
          <p:cNvPr id="4" name="자유형: 도형 6">
            <a:extLst>
              <a:ext uri="{FF2B5EF4-FFF2-40B4-BE49-F238E27FC236}">
                <a16:creationId xmlns:a16="http://schemas.microsoft.com/office/drawing/2014/main" id="{8BD8D8F2-52C2-1C23-7F9D-72176A68C976}"/>
              </a:ext>
            </a:extLst>
          </p:cNvPr>
          <p:cNvSpPr/>
          <p:nvPr/>
        </p:nvSpPr>
        <p:spPr>
          <a:xfrm>
            <a:off x="0" y="2334177"/>
            <a:ext cx="5141854" cy="1917700"/>
          </a:xfrm>
          <a:custGeom>
            <a:avLst/>
            <a:gdLst>
              <a:gd name="connsiteX0" fmla="*/ 0 w 4890407"/>
              <a:gd name="connsiteY0" fmla="*/ 0 h 1917700"/>
              <a:gd name="connsiteX1" fmla="*/ 3931557 w 4890407"/>
              <a:gd name="connsiteY1" fmla="*/ 0 h 1917700"/>
              <a:gd name="connsiteX2" fmla="*/ 4890407 w 4890407"/>
              <a:gd name="connsiteY2" fmla="*/ 958850 h 1917700"/>
              <a:gd name="connsiteX3" fmla="*/ 3931557 w 4890407"/>
              <a:gd name="connsiteY3" fmla="*/ 1917700 h 1917700"/>
              <a:gd name="connsiteX4" fmla="*/ 0 w 4890407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407" h="1917700">
                <a:moveTo>
                  <a:pt x="0" y="0"/>
                </a:moveTo>
                <a:lnTo>
                  <a:pt x="3931557" y="0"/>
                </a:lnTo>
                <a:cubicBezTo>
                  <a:pt x="4461115" y="0"/>
                  <a:pt x="4890407" y="429292"/>
                  <a:pt x="4890407" y="958850"/>
                </a:cubicBezTo>
                <a:cubicBezTo>
                  <a:pt x="4890407" y="1488408"/>
                  <a:pt x="4461115" y="1917700"/>
                  <a:pt x="3931557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E0F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56000" tIns="36000" rIns="720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rgbClr val="406986"/>
                </a:solidFill>
              </a:rPr>
              <a:t>WP3</a:t>
            </a:r>
            <a:r>
              <a:rPr lang="en-US" altLang="ko-KR" sz="2000" dirty="0">
                <a:solidFill>
                  <a:srgbClr val="406986"/>
                </a:solidFill>
              </a:rPr>
              <a:t> (Work Package 3)</a:t>
            </a:r>
          </a:p>
          <a:p>
            <a:r>
              <a:rPr lang="en-US" altLang="ko-KR" sz="2000" u="sng" dirty="0">
                <a:solidFill>
                  <a:srgbClr val="406986"/>
                </a:solidFill>
              </a:rPr>
              <a:t>International events</a:t>
            </a:r>
          </a:p>
        </p:txBody>
      </p:sp>
    </p:spTree>
    <p:extLst>
      <p:ext uri="{BB962C8B-B14F-4D97-AF65-F5344CB8AC3E}">
        <p14:creationId xmlns:p14="http://schemas.microsoft.com/office/powerpoint/2010/main" val="122101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ECDA4-407C-77D6-F7B9-0F9ADE327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14B80D3-0C0F-75BE-BCD4-BD477B4CEE92}"/>
              </a:ext>
            </a:extLst>
          </p:cNvPr>
          <p:cNvSpPr txBox="1"/>
          <p:nvPr/>
        </p:nvSpPr>
        <p:spPr>
          <a:xfrm>
            <a:off x="2278709" y="2957762"/>
            <a:ext cx="5711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Participate in trainings and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Engage in youth </a:t>
            </a:r>
            <a:r>
              <a:rPr lang="en-US" altLang="ko-KR" sz="2000" dirty="0" err="1">
                <a:solidFill>
                  <a:srgbClr val="406986"/>
                </a:solidFill>
              </a:rPr>
              <a:t>organisations</a:t>
            </a:r>
            <a:r>
              <a:rPr lang="en-US" altLang="ko-KR" sz="2000" dirty="0">
                <a:solidFill>
                  <a:srgbClr val="406986"/>
                </a:solidFill>
              </a:rPr>
              <a:t> and NGOs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Gain new skills and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Use certificates to strengthen your CV</a:t>
            </a:r>
            <a:endParaRPr lang="ko-KR" altLang="en-US" sz="2000" dirty="0">
              <a:solidFill>
                <a:srgbClr val="406986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AAE346F-0C09-E17B-4348-3C349275ADAE}"/>
              </a:ext>
            </a:extLst>
          </p:cNvPr>
          <p:cNvSpPr/>
          <p:nvPr/>
        </p:nvSpPr>
        <p:spPr>
          <a:xfrm>
            <a:off x="2287675" y="1996176"/>
            <a:ext cx="38117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Message to Participants</a:t>
            </a:r>
          </a:p>
          <a:p>
            <a:r>
              <a:rPr lang="en-US" altLang="ko-KR" sz="1400" dirty="0">
                <a:solidFill>
                  <a:srgbClr val="406986"/>
                </a:solidFill>
                <a:latin typeface="+mj-lt"/>
              </a:rPr>
              <a:t>Stay Active &amp; Involved</a:t>
            </a:r>
            <a:endParaRPr lang="ko-KR" altLang="en-US" sz="1050" dirty="0">
              <a:solidFill>
                <a:srgbClr val="406986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D9E2A-BD77-826A-4B80-35227F9A7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69E5D-052A-4F15-65CC-D84EC2490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pic>
        <p:nvPicPr>
          <p:cNvPr id="4" name="그래픽 5">
            <a:extLst>
              <a:ext uri="{FF2B5EF4-FFF2-40B4-BE49-F238E27FC236}">
                <a16:creationId xmlns:a16="http://schemas.microsoft.com/office/drawing/2014/main" id="{0A0417D6-EFD6-7D31-985A-8D5F852DB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2550" y="2774396"/>
            <a:ext cx="505125" cy="366731"/>
          </a:xfrm>
          <a:prstGeom prst="rect">
            <a:avLst/>
          </a:prstGeom>
        </p:spPr>
      </p:pic>
      <p:pic>
        <p:nvPicPr>
          <p:cNvPr id="5" name="그래픽 5">
            <a:extLst>
              <a:ext uri="{FF2B5EF4-FFF2-40B4-BE49-F238E27FC236}">
                <a16:creationId xmlns:a16="http://schemas.microsoft.com/office/drawing/2014/main" id="{F94E2D87-5F39-8BF0-B286-7F85FAAD8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737340" y="5021166"/>
            <a:ext cx="505125" cy="3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래픽 1">
            <a:extLst>
              <a:ext uri="{FF2B5EF4-FFF2-40B4-BE49-F238E27FC236}">
                <a16:creationId xmlns:a16="http://schemas.microsoft.com/office/drawing/2014/main" id="{16744249-BF80-B596-D7E4-548F2D79AB6C}"/>
              </a:ext>
            </a:extLst>
          </p:cNvPr>
          <p:cNvSpPr/>
          <p:nvPr/>
        </p:nvSpPr>
        <p:spPr>
          <a:xfrm>
            <a:off x="2660821" y="557001"/>
            <a:ext cx="6870357" cy="3978876"/>
          </a:xfrm>
          <a:custGeom>
            <a:avLst/>
            <a:gdLst>
              <a:gd name="connsiteX0" fmla="*/ 1891525 w 5897868"/>
              <a:gd name="connsiteY0" fmla="*/ 203158 h 3587362"/>
              <a:gd name="connsiteX1" fmla="*/ 107774 w 5897868"/>
              <a:gd name="connsiteY1" fmla="*/ 1597416 h 3587362"/>
              <a:gd name="connsiteX2" fmla="*/ 11807 w 5897868"/>
              <a:gd name="connsiteY2" fmla="*/ 2259407 h 3587362"/>
              <a:gd name="connsiteX3" fmla="*/ 773007 w 5897868"/>
              <a:gd name="connsiteY3" fmla="*/ 3249985 h 3587362"/>
              <a:gd name="connsiteX4" fmla="*/ 2025038 w 5897868"/>
              <a:gd name="connsiteY4" fmla="*/ 3554556 h 3587362"/>
              <a:gd name="connsiteX5" fmla="*/ 4258526 w 5897868"/>
              <a:gd name="connsiteY5" fmla="*/ 3477438 h 3587362"/>
              <a:gd name="connsiteX6" fmla="*/ 5877856 w 5897868"/>
              <a:gd name="connsiteY6" fmla="*/ 2280384 h 3587362"/>
              <a:gd name="connsiteX7" fmla="*/ 5295568 w 5897868"/>
              <a:gd name="connsiteY7" fmla="*/ 991669 h 3587362"/>
              <a:gd name="connsiteX8" fmla="*/ 1891525 w 5897868"/>
              <a:gd name="connsiteY8" fmla="*/ 203158 h 35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7868" h="3587362">
                <a:moveTo>
                  <a:pt x="1891525" y="203158"/>
                </a:moveTo>
                <a:cubicBezTo>
                  <a:pt x="1147299" y="437654"/>
                  <a:pt x="399019" y="873560"/>
                  <a:pt x="107774" y="1597416"/>
                </a:cubicBezTo>
                <a:cubicBezTo>
                  <a:pt x="23613" y="1806629"/>
                  <a:pt x="-18442" y="2035956"/>
                  <a:pt x="11807" y="2259407"/>
                </a:cubicBezTo>
                <a:cubicBezTo>
                  <a:pt x="69874" y="2688066"/>
                  <a:pt x="390710" y="3047562"/>
                  <a:pt x="773007" y="3249985"/>
                </a:cubicBezTo>
                <a:cubicBezTo>
                  <a:pt x="1155305" y="3452407"/>
                  <a:pt x="1593895" y="3519493"/>
                  <a:pt x="2025038" y="3554556"/>
                </a:cubicBezTo>
                <a:cubicBezTo>
                  <a:pt x="2769162" y="3615055"/>
                  <a:pt x="3520279" y="3589163"/>
                  <a:pt x="4258526" y="3477438"/>
                </a:cubicBezTo>
                <a:cubicBezTo>
                  <a:pt x="4989375" y="3366828"/>
                  <a:pt x="5729345" y="3092100"/>
                  <a:pt x="5877856" y="2280384"/>
                </a:cubicBezTo>
                <a:cubicBezTo>
                  <a:pt x="5981981" y="1711270"/>
                  <a:pt x="5648579" y="1392207"/>
                  <a:pt x="5295568" y="991669"/>
                </a:cubicBezTo>
                <a:cubicBezTo>
                  <a:pt x="4395535" y="-29463"/>
                  <a:pt x="3166508" y="-198545"/>
                  <a:pt x="1891525" y="203158"/>
                </a:cubicBezTo>
                <a:close/>
              </a:path>
            </a:pathLst>
          </a:custGeom>
          <a:solidFill>
            <a:srgbClr val="F3F6FF"/>
          </a:solidFill>
          <a:ln w="5061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altLang="ko-KR" sz="3600" dirty="0">
              <a:solidFill>
                <a:srgbClr val="406986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ko-KR" sz="3600" dirty="0">
                <a:solidFill>
                  <a:srgbClr val="406986"/>
                </a:solidFill>
                <a:cs typeface="Arial" panose="020B0604020202020204" pitchFamily="34" charset="0"/>
              </a:rPr>
              <a:t>Thank you for your attention!</a:t>
            </a:r>
            <a:endParaRPr lang="ko-KR" altLang="en-US" sz="3600" dirty="0">
              <a:solidFill>
                <a:srgbClr val="406986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그룹 362">
            <a:extLst>
              <a:ext uri="{FF2B5EF4-FFF2-40B4-BE49-F238E27FC236}">
                <a16:creationId xmlns:a16="http://schemas.microsoft.com/office/drawing/2014/main" id="{F74C5C41-AAB3-447B-4BDA-8F3E99C2F6DA}"/>
              </a:ext>
            </a:extLst>
          </p:cNvPr>
          <p:cNvGrpSpPr/>
          <p:nvPr/>
        </p:nvGrpSpPr>
        <p:grpSpPr>
          <a:xfrm>
            <a:off x="6613240" y="4757573"/>
            <a:ext cx="276225" cy="390525"/>
            <a:chOff x="1474080" y="3565969"/>
            <a:chExt cx="276225" cy="390525"/>
          </a:xfrm>
          <a:solidFill>
            <a:srgbClr val="406986"/>
          </a:solidFill>
        </p:grpSpPr>
        <p:sp>
          <p:nvSpPr>
            <p:cNvPr id="19" name="자유형: 도형 363">
              <a:extLst>
                <a:ext uri="{FF2B5EF4-FFF2-40B4-BE49-F238E27FC236}">
                  <a16:creationId xmlns:a16="http://schemas.microsoft.com/office/drawing/2014/main" id="{08053438-1EF6-ACBE-1E04-BCE19941BE75}"/>
                </a:ext>
              </a:extLst>
            </p:cNvPr>
            <p:cNvSpPr/>
            <p:nvPr/>
          </p:nvSpPr>
          <p:spPr>
            <a:xfrm>
              <a:off x="1563234" y="3655123"/>
              <a:ext cx="95250" cy="95250"/>
            </a:xfrm>
            <a:custGeom>
              <a:avLst/>
              <a:gdLst>
                <a:gd name="connsiteX0" fmla="*/ 51721 w 95250"/>
                <a:gd name="connsiteY0" fmla="*/ 7144 h 95250"/>
                <a:gd name="connsiteX1" fmla="*/ 7144 w 95250"/>
                <a:gd name="connsiteY1" fmla="*/ 51721 h 95250"/>
                <a:gd name="connsiteX2" fmla="*/ 51721 w 95250"/>
                <a:gd name="connsiteY2" fmla="*/ 96298 h 95250"/>
                <a:gd name="connsiteX3" fmla="*/ 96298 w 95250"/>
                <a:gd name="connsiteY3" fmla="*/ 51721 h 95250"/>
                <a:gd name="connsiteX4" fmla="*/ 51721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1721" y="7144"/>
                  </a:moveTo>
                  <a:cubicBezTo>
                    <a:pt x="27146" y="7144"/>
                    <a:pt x="7144" y="27146"/>
                    <a:pt x="7144" y="51721"/>
                  </a:cubicBezTo>
                  <a:cubicBezTo>
                    <a:pt x="7144" y="76391"/>
                    <a:pt x="27146" y="96298"/>
                    <a:pt x="51721" y="96298"/>
                  </a:cubicBezTo>
                  <a:cubicBezTo>
                    <a:pt x="76771" y="96298"/>
                    <a:pt x="96298" y="76010"/>
                    <a:pt x="96298" y="51721"/>
                  </a:cubicBezTo>
                  <a:cubicBezTo>
                    <a:pt x="96298" y="27146"/>
                    <a:pt x="76295" y="7144"/>
                    <a:pt x="5172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364">
              <a:extLst>
                <a:ext uri="{FF2B5EF4-FFF2-40B4-BE49-F238E27FC236}">
                  <a16:creationId xmlns:a16="http://schemas.microsoft.com/office/drawing/2014/main" id="{9286040C-9C15-F4F3-A41D-657876DE416C}"/>
                </a:ext>
              </a:extLst>
            </p:cNvPr>
            <p:cNvSpPr/>
            <p:nvPr/>
          </p:nvSpPr>
          <p:spPr>
            <a:xfrm>
              <a:off x="1474080" y="3565969"/>
              <a:ext cx="276225" cy="390525"/>
            </a:xfrm>
            <a:custGeom>
              <a:avLst/>
              <a:gdLst>
                <a:gd name="connsiteX0" fmla="*/ 140875 w 276225"/>
                <a:gd name="connsiteY0" fmla="*/ 7144 h 390525"/>
                <a:gd name="connsiteX1" fmla="*/ 7144 w 276225"/>
                <a:gd name="connsiteY1" fmla="*/ 140875 h 390525"/>
                <a:gd name="connsiteX2" fmla="*/ 27051 w 276225"/>
                <a:gd name="connsiteY2" fmla="*/ 211169 h 390525"/>
                <a:gd name="connsiteX3" fmla="*/ 133255 w 276225"/>
                <a:gd name="connsiteY3" fmla="*/ 382238 h 390525"/>
                <a:gd name="connsiteX4" fmla="*/ 152305 w 276225"/>
                <a:gd name="connsiteY4" fmla="*/ 382048 h 390525"/>
                <a:gd name="connsiteX5" fmla="*/ 255746 w 276225"/>
                <a:gd name="connsiteY5" fmla="*/ 209359 h 390525"/>
                <a:gd name="connsiteX6" fmla="*/ 274606 w 276225"/>
                <a:gd name="connsiteY6" fmla="*/ 140875 h 390525"/>
                <a:gd name="connsiteX7" fmla="*/ 140875 w 276225"/>
                <a:gd name="connsiteY7" fmla="*/ 7144 h 390525"/>
                <a:gd name="connsiteX8" fmla="*/ 140875 w 276225"/>
                <a:gd name="connsiteY8" fmla="*/ 207836 h 390525"/>
                <a:gd name="connsiteX9" fmla="*/ 73819 w 276225"/>
                <a:gd name="connsiteY9" fmla="*/ 140779 h 390525"/>
                <a:gd name="connsiteX10" fmla="*/ 140875 w 276225"/>
                <a:gd name="connsiteY10" fmla="*/ 73723 h 390525"/>
                <a:gd name="connsiteX11" fmla="*/ 207931 w 276225"/>
                <a:gd name="connsiteY11" fmla="*/ 140779 h 390525"/>
                <a:gd name="connsiteX12" fmla="*/ 140875 w 276225"/>
                <a:gd name="connsiteY12" fmla="*/ 20783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6225" h="390525">
                  <a:moveTo>
                    <a:pt x="140875" y="7144"/>
                  </a:moveTo>
                  <a:cubicBezTo>
                    <a:pt x="67151" y="7144"/>
                    <a:pt x="7144" y="67151"/>
                    <a:pt x="7144" y="140875"/>
                  </a:cubicBezTo>
                  <a:cubicBezTo>
                    <a:pt x="7144" y="165830"/>
                    <a:pt x="14002" y="190119"/>
                    <a:pt x="27051" y="211169"/>
                  </a:cubicBezTo>
                  <a:lnTo>
                    <a:pt x="133255" y="382238"/>
                  </a:lnTo>
                  <a:cubicBezTo>
                    <a:pt x="137636" y="389382"/>
                    <a:pt x="148019" y="389287"/>
                    <a:pt x="152305" y="382048"/>
                  </a:cubicBezTo>
                  <a:lnTo>
                    <a:pt x="255746" y="209359"/>
                  </a:lnTo>
                  <a:cubicBezTo>
                    <a:pt x="268034" y="188690"/>
                    <a:pt x="274606" y="165068"/>
                    <a:pt x="274606" y="140875"/>
                  </a:cubicBezTo>
                  <a:cubicBezTo>
                    <a:pt x="274606" y="67151"/>
                    <a:pt x="214598" y="7144"/>
                    <a:pt x="140875" y="7144"/>
                  </a:cubicBezTo>
                  <a:close/>
                  <a:moveTo>
                    <a:pt x="140875" y="207836"/>
                  </a:moveTo>
                  <a:cubicBezTo>
                    <a:pt x="103442" y="207836"/>
                    <a:pt x="73819" y="177355"/>
                    <a:pt x="73819" y="140779"/>
                  </a:cubicBezTo>
                  <a:cubicBezTo>
                    <a:pt x="73819" y="103918"/>
                    <a:pt x="103918" y="73723"/>
                    <a:pt x="140875" y="73723"/>
                  </a:cubicBezTo>
                  <a:cubicBezTo>
                    <a:pt x="177832" y="73723"/>
                    <a:pt x="207931" y="103822"/>
                    <a:pt x="207931" y="140779"/>
                  </a:cubicBezTo>
                  <a:cubicBezTo>
                    <a:pt x="207931" y="177070"/>
                    <a:pt x="178689" y="207836"/>
                    <a:pt x="140875" y="2078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1" name="그룹 283">
            <a:extLst>
              <a:ext uri="{FF2B5EF4-FFF2-40B4-BE49-F238E27FC236}">
                <a16:creationId xmlns:a16="http://schemas.microsoft.com/office/drawing/2014/main" id="{6F68D875-EF1D-81CE-7721-A9761B8E6B5A}"/>
              </a:ext>
            </a:extLst>
          </p:cNvPr>
          <p:cNvGrpSpPr/>
          <p:nvPr/>
        </p:nvGrpSpPr>
        <p:grpSpPr>
          <a:xfrm>
            <a:off x="6553824" y="5619717"/>
            <a:ext cx="392389" cy="386748"/>
            <a:chOff x="5446410" y="2899243"/>
            <a:chExt cx="392389" cy="386748"/>
          </a:xfrm>
          <a:solidFill>
            <a:srgbClr val="406986"/>
          </a:solidFill>
        </p:grpSpPr>
        <p:sp>
          <p:nvSpPr>
            <p:cNvPr id="22" name="자유형: 도형 284">
              <a:extLst>
                <a:ext uri="{FF2B5EF4-FFF2-40B4-BE49-F238E27FC236}">
                  <a16:creationId xmlns:a16="http://schemas.microsoft.com/office/drawing/2014/main" id="{5FCC16FB-E23C-80C4-92DA-66F32084F599}"/>
                </a:ext>
              </a:extLst>
            </p:cNvPr>
            <p:cNvSpPr/>
            <p:nvPr/>
          </p:nvSpPr>
          <p:spPr>
            <a:xfrm>
              <a:off x="5446410" y="3085966"/>
              <a:ext cx="180975" cy="200025"/>
            </a:xfrm>
            <a:custGeom>
              <a:avLst/>
              <a:gdLst>
                <a:gd name="connsiteX0" fmla="*/ 115229 w 180975"/>
                <a:gd name="connsiteY0" fmla="*/ 135008 h 200025"/>
                <a:gd name="connsiteX1" fmla="*/ 108275 w 180975"/>
                <a:gd name="connsiteY1" fmla="*/ 131198 h 200025"/>
                <a:gd name="connsiteX2" fmla="*/ 89797 w 180975"/>
                <a:gd name="connsiteY2" fmla="*/ 149676 h 200025"/>
                <a:gd name="connsiteX3" fmla="*/ 58269 w 180975"/>
                <a:gd name="connsiteY3" fmla="*/ 149676 h 200025"/>
                <a:gd name="connsiteX4" fmla="*/ 58269 w 180975"/>
                <a:gd name="connsiteY4" fmla="*/ 118148 h 200025"/>
                <a:gd name="connsiteX5" fmla="*/ 116372 w 180975"/>
                <a:gd name="connsiteY5" fmla="*/ 60046 h 200025"/>
                <a:gd name="connsiteX6" fmla="*/ 143518 w 180975"/>
                <a:gd name="connsiteY6" fmla="*/ 56903 h 200025"/>
                <a:gd name="connsiteX7" fmla="*/ 147614 w 180975"/>
                <a:gd name="connsiteY7" fmla="*/ 60046 h 200025"/>
                <a:gd name="connsiteX8" fmla="*/ 147899 w 180975"/>
                <a:gd name="connsiteY8" fmla="*/ 60332 h 200025"/>
                <a:gd name="connsiteX9" fmla="*/ 181523 w 180975"/>
                <a:gd name="connsiteY9" fmla="*/ 26708 h 200025"/>
                <a:gd name="connsiteX10" fmla="*/ 181332 w 180975"/>
                <a:gd name="connsiteY10" fmla="*/ 26518 h 200025"/>
                <a:gd name="connsiteX11" fmla="*/ 162854 w 180975"/>
                <a:gd name="connsiteY11" fmla="*/ 13469 h 200025"/>
                <a:gd name="connsiteX12" fmla="*/ 86654 w 180975"/>
                <a:gd name="connsiteY12" fmla="*/ 26518 h 200025"/>
                <a:gd name="connsiteX13" fmla="*/ 26646 w 180975"/>
                <a:gd name="connsiteY13" fmla="*/ 86525 h 200025"/>
                <a:gd name="connsiteX14" fmla="*/ 26646 w 180975"/>
                <a:gd name="connsiteY14" fmla="*/ 181109 h 200025"/>
                <a:gd name="connsiteX15" fmla="*/ 121229 w 180975"/>
                <a:gd name="connsiteY15" fmla="*/ 181109 h 200025"/>
                <a:gd name="connsiteX16" fmla="*/ 158948 w 180975"/>
                <a:gd name="connsiteY16" fmla="*/ 143390 h 200025"/>
                <a:gd name="connsiteX17" fmla="*/ 115229 w 180975"/>
                <a:gd name="connsiteY17" fmla="*/ 135008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200025">
                  <a:moveTo>
                    <a:pt x="115229" y="135008"/>
                  </a:moveTo>
                  <a:cubicBezTo>
                    <a:pt x="112847" y="133865"/>
                    <a:pt x="110657" y="132626"/>
                    <a:pt x="108275" y="131198"/>
                  </a:cubicBezTo>
                  <a:lnTo>
                    <a:pt x="89797" y="149676"/>
                  </a:lnTo>
                  <a:cubicBezTo>
                    <a:pt x="81129" y="158344"/>
                    <a:pt x="66937" y="158344"/>
                    <a:pt x="58269" y="149676"/>
                  </a:cubicBezTo>
                  <a:cubicBezTo>
                    <a:pt x="49602" y="141008"/>
                    <a:pt x="49602" y="126816"/>
                    <a:pt x="58269" y="118148"/>
                  </a:cubicBezTo>
                  <a:lnTo>
                    <a:pt x="116372" y="60046"/>
                  </a:lnTo>
                  <a:cubicBezTo>
                    <a:pt x="123515" y="52902"/>
                    <a:pt x="135041" y="51378"/>
                    <a:pt x="143518" y="56903"/>
                  </a:cubicBezTo>
                  <a:cubicBezTo>
                    <a:pt x="145137" y="57855"/>
                    <a:pt x="146375" y="58808"/>
                    <a:pt x="147614" y="60046"/>
                  </a:cubicBezTo>
                  <a:cubicBezTo>
                    <a:pt x="147804" y="60236"/>
                    <a:pt x="147804" y="60236"/>
                    <a:pt x="147899" y="60332"/>
                  </a:cubicBezTo>
                  <a:lnTo>
                    <a:pt x="181523" y="26708"/>
                  </a:lnTo>
                  <a:lnTo>
                    <a:pt x="181332" y="26518"/>
                  </a:lnTo>
                  <a:cubicBezTo>
                    <a:pt x="175808" y="20993"/>
                    <a:pt x="169712" y="16707"/>
                    <a:pt x="162854" y="13469"/>
                  </a:cubicBezTo>
                  <a:cubicBezTo>
                    <a:pt x="136755" y="1181"/>
                    <a:pt x="105799" y="7468"/>
                    <a:pt x="86654" y="26518"/>
                  </a:cubicBezTo>
                  <a:lnTo>
                    <a:pt x="26646" y="86525"/>
                  </a:lnTo>
                  <a:cubicBezTo>
                    <a:pt x="643" y="112529"/>
                    <a:pt x="643" y="155105"/>
                    <a:pt x="26646" y="181109"/>
                  </a:cubicBezTo>
                  <a:cubicBezTo>
                    <a:pt x="52649" y="207112"/>
                    <a:pt x="95226" y="207112"/>
                    <a:pt x="121229" y="181109"/>
                  </a:cubicBezTo>
                  <a:lnTo>
                    <a:pt x="158948" y="143390"/>
                  </a:lnTo>
                  <a:cubicBezTo>
                    <a:pt x="144280" y="144437"/>
                    <a:pt x="129326" y="141485"/>
                    <a:pt x="115229" y="1350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85">
              <a:extLst>
                <a:ext uri="{FF2B5EF4-FFF2-40B4-BE49-F238E27FC236}">
                  <a16:creationId xmlns:a16="http://schemas.microsoft.com/office/drawing/2014/main" id="{A7A76A3F-F321-21D9-1B63-E3345BDBABAE}"/>
                </a:ext>
              </a:extLst>
            </p:cNvPr>
            <p:cNvSpPr/>
            <p:nvPr/>
          </p:nvSpPr>
          <p:spPr>
            <a:xfrm>
              <a:off x="5567544" y="3024282"/>
              <a:ext cx="57150" cy="57150"/>
            </a:xfrm>
            <a:custGeom>
              <a:avLst/>
              <a:gdLst>
                <a:gd name="connsiteX0" fmla="*/ 51245 w 57150"/>
                <a:gd name="connsiteY0" fmla="*/ 55054 h 57150"/>
                <a:gd name="connsiteX1" fmla="*/ 58198 w 57150"/>
                <a:gd name="connsiteY1" fmla="*/ 58865 h 57150"/>
                <a:gd name="connsiteX2" fmla="*/ 58960 w 57150"/>
                <a:gd name="connsiteY2" fmla="*/ 58103 h 57150"/>
                <a:gd name="connsiteX3" fmla="*/ 55340 w 57150"/>
                <a:gd name="connsiteY3" fmla="*/ 51625 h 57150"/>
                <a:gd name="connsiteX4" fmla="*/ 46863 w 57150"/>
                <a:gd name="connsiteY4" fmla="*/ 7144 h 57150"/>
                <a:gd name="connsiteX5" fmla="*/ 7144 w 57150"/>
                <a:gd name="connsiteY5" fmla="*/ 46863 h 57150"/>
                <a:gd name="connsiteX6" fmla="*/ 51245 w 57150"/>
                <a:gd name="connsiteY6" fmla="*/ 5505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57150">
                  <a:moveTo>
                    <a:pt x="51245" y="55054"/>
                  </a:moveTo>
                  <a:cubicBezTo>
                    <a:pt x="53626" y="56198"/>
                    <a:pt x="55817" y="57436"/>
                    <a:pt x="58198" y="58865"/>
                  </a:cubicBezTo>
                  <a:lnTo>
                    <a:pt x="58960" y="58103"/>
                  </a:lnTo>
                  <a:cubicBezTo>
                    <a:pt x="57721" y="56198"/>
                    <a:pt x="56388" y="54007"/>
                    <a:pt x="55340" y="51625"/>
                  </a:cubicBezTo>
                  <a:cubicBezTo>
                    <a:pt x="48578" y="37243"/>
                    <a:pt x="45529" y="22003"/>
                    <a:pt x="46863" y="7144"/>
                  </a:cubicBezTo>
                  <a:lnTo>
                    <a:pt x="7144" y="46863"/>
                  </a:lnTo>
                  <a:cubicBezTo>
                    <a:pt x="22003" y="45815"/>
                    <a:pt x="37052" y="48482"/>
                    <a:pt x="51245" y="55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86">
              <a:extLst>
                <a:ext uri="{FF2B5EF4-FFF2-40B4-BE49-F238E27FC236}">
                  <a16:creationId xmlns:a16="http://schemas.microsoft.com/office/drawing/2014/main" id="{3FE5C0EC-0371-B39E-76D5-5598AD87271C}"/>
                </a:ext>
              </a:extLst>
            </p:cNvPr>
            <p:cNvSpPr/>
            <p:nvPr/>
          </p:nvSpPr>
          <p:spPr>
            <a:xfrm>
              <a:off x="5629249" y="2899243"/>
              <a:ext cx="209550" cy="190500"/>
            </a:xfrm>
            <a:custGeom>
              <a:avLst/>
              <a:gdLst>
                <a:gd name="connsiteX0" fmla="*/ 185279 w 209550"/>
                <a:gd name="connsiteY0" fmla="*/ 26646 h 190500"/>
                <a:gd name="connsiteX1" fmla="*/ 90696 w 209550"/>
                <a:gd name="connsiteY1" fmla="*/ 26646 h 190500"/>
                <a:gd name="connsiteX2" fmla="*/ 26783 w 209550"/>
                <a:gd name="connsiteY2" fmla="*/ 90559 h 190500"/>
                <a:gd name="connsiteX3" fmla="*/ 13733 w 209550"/>
                <a:gd name="connsiteY3" fmla="*/ 166759 h 190500"/>
                <a:gd name="connsiteX4" fmla="*/ 26783 w 209550"/>
                <a:gd name="connsiteY4" fmla="*/ 185238 h 190500"/>
                <a:gd name="connsiteX5" fmla="*/ 60406 w 209550"/>
                <a:gd name="connsiteY5" fmla="*/ 151614 h 190500"/>
                <a:gd name="connsiteX6" fmla="*/ 60215 w 209550"/>
                <a:gd name="connsiteY6" fmla="*/ 120277 h 190500"/>
                <a:gd name="connsiteX7" fmla="*/ 122223 w 209550"/>
                <a:gd name="connsiteY7" fmla="*/ 58269 h 190500"/>
                <a:gd name="connsiteX8" fmla="*/ 153751 w 209550"/>
                <a:gd name="connsiteY8" fmla="*/ 58269 h 190500"/>
                <a:gd name="connsiteX9" fmla="*/ 152227 w 209550"/>
                <a:gd name="connsiteY9" fmla="*/ 91321 h 190500"/>
                <a:gd name="connsiteX10" fmla="*/ 133653 w 209550"/>
                <a:gd name="connsiteY10" fmla="*/ 109895 h 190500"/>
                <a:gd name="connsiteX11" fmla="*/ 137558 w 209550"/>
                <a:gd name="connsiteY11" fmla="*/ 117610 h 190500"/>
                <a:gd name="connsiteX12" fmla="*/ 145940 w 209550"/>
                <a:gd name="connsiteY12" fmla="*/ 160663 h 190500"/>
                <a:gd name="connsiteX13" fmla="*/ 185279 w 209550"/>
                <a:gd name="connsiteY13" fmla="*/ 121325 h 190500"/>
                <a:gd name="connsiteX14" fmla="*/ 185279 w 209550"/>
                <a:gd name="connsiteY14" fmla="*/ 2664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550" h="190500">
                  <a:moveTo>
                    <a:pt x="185279" y="26646"/>
                  </a:moveTo>
                  <a:cubicBezTo>
                    <a:pt x="159275" y="643"/>
                    <a:pt x="116699" y="643"/>
                    <a:pt x="90696" y="26646"/>
                  </a:cubicBezTo>
                  <a:lnTo>
                    <a:pt x="26783" y="90559"/>
                  </a:lnTo>
                  <a:cubicBezTo>
                    <a:pt x="7161" y="110180"/>
                    <a:pt x="1160" y="140565"/>
                    <a:pt x="13733" y="166759"/>
                  </a:cubicBezTo>
                  <a:cubicBezTo>
                    <a:pt x="17067" y="173522"/>
                    <a:pt x="21258" y="179713"/>
                    <a:pt x="26783" y="185238"/>
                  </a:cubicBezTo>
                  <a:lnTo>
                    <a:pt x="60406" y="151614"/>
                  </a:lnTo>
                  <a:cubicBezTo>
                    <a:pt x="51929" y="143137"/>
                    <a:pt x="51167" y="129326"/>
                    <a:pt x="60215" y="120277"/>
                  </a:cubicBezTo>
                  <a:lnTo>
                    <a:pt x="122223" y="58269"/>
                  </a:lnTo>
                  <a:cubicBezTo>
                    <a:pt x="130891" y="49601"/>
                    <a:pt x="145083" y="49601"/>
                    <a:pt x="153751" y="58269"/>
                  </a:cubicBezTo>
                  <a:cubicBezTo>
                    <a:pt x="162418" y="66937"/>
                    <a:pt x="160895" y="82653"/>
                    <a:pt x="152227" y="91321"/>
                  </a:cubicBezTo>
                  <a:lnTo>
                    <a:pt x="133653" y="109895"/>
                  </a:lnTo>
                  <a:cubicBezTo>
                    <a:pt x="135272" y="112371"/>
                    <a:pt x="136511" y="114943"/>
                    <a:pt x="137558" y="117610"/>
                  </a:cubicBezTo>
                  <a:cubicBezTo>
                    <a:pt x="144226" y="130850"/>
                    <a:pt x="146893" y="145804"/>
                    <a:pt x="145940" y="160663"/>
                  </a:cubicBezTo>
                  <a:lnTo>
                    <a:pt x="185279" y="121325"/>
                  </a:lnTo>
                  <a:cubicBezTo>
                    <a:pt x="211282" y="95226"/>
                    <a:pt x="211282" y="52650"/>
                    <a:pt x="185279" y="266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87">
              <a:extLst>
                <a:ext uri="{FF2B5EF4-FFF2-40B4-BE49-F238E27FC236}">
                  <a16:creationId xmlns:a16="http://schemas.microsoft.com/office/drawing/2014/main" id="{5C70E16F-82E1-DF1C-749A-04B13BBBE623}"/>
                </a:ext>
              </a:extLst>
            </p:cNvPr>
            <p:cNvSpPr/>
            <p:nvPr/>
          </p:nvSpPr>
          <p:spPr>
            <a:xfrm>
              <a:off x="5545541" y="2999898"/>
              <a:ext cx="209550" cy="209550"/>
            </a:xfrm>
            <a:custGeom>
              <a:avLst/>
              <a:gdLst>
                <a:gd name="connsiteX0" fmla="*/ 200787 w 209550"/>
                <a:gd name="connsiteY0" fmla="*/ 25717 h 209550"/>
                <a:gd name="connsiteX1" fmla="*/ 187833 w 209550"/>
                <a:gd name="connsiteY1" fmla="*/ 7144 h 209550"/>
                <a:gd name="connsiteX2" fmla="*/ 154210 w 209550"/>
                <a:gd name="connsiteY2" fmla="*/ 40767 h 209550"/>
                <a:gd name="connsiteX3" fmla="*/ 154400 w 209550"/>
                <a:gd name="connsiteY3" fmla="*/ 72104 h 209550"/>
                <a:gd name="connsiteX4" fmla="*/ 70199 w 209550"/>
                <a:gd name="connsiteY4" fmla="*/ 156305 h 209550"/>
                <a:gd name="connsiteX5" fmla="*/ 55245 w 209550"/>
                <a:gd name="connsiteY5" fmla="*/ 162782 h 209550"/>
                <a:gd name="connsiteX6" fmla="*/ 53816 w 209550"/>
                <a:gd name="connsiteY6" fmla="*/ 162592 h 209550"/>
                <a:gd name="connsiteX7" fmla="*/ 38957 w 209550"/>
                <a:gd name="connsiteY7" fmla="*/ 156305 h 209550"/>
                <a:gd name="connsiteX8" fmla="*/ 7144 w 209550"/>
                <a:gd name="connsiteY8" fmla="*/ 187833 h 209550"/>
                <a:gd name="connsiteX9" fmla="*/ 15812 w 209550"/>
                <a:gd name="connsiteY9" fmla="*/ 195263 h 209550"/>
                <a:gd name="connsiteX10" fmla="*/ 101727 w 209550"/>
                <a:gd name="connsiteY10" fmla="*/ 187833 h 209550"/>
                <a:gd name="connsiteX11" fmla="*/ 187833 w 209550"/>
                <a:gd name="connsiteY11" fmla="*/ 101727 h 209550"/>
                <a:gd name="connsiteX12" fmla="*/ 200787 w 209550"/>
                <a:gd name="connsiteY12" fmla="*/ 25717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550" h="209550">
                  <a:moveTo>
                    <a:pt x="200787" y="25717"/>
                  </a:moveTo>
                  <a:cubicBezTo>
                    <a:pt x="197929" y="19050"/>
                    <a:pt x="193358" y="12668"/>
                    <a:pt x="187833" y="7144"/>
                  </a:cubicBezTo>
                  <a:lnTo>
                    <a:pt x="154210" y="40767"/>
                  </a:lnTo>
                  <a:cubicBezTo>
                    <a:pt x="162973" y="49530"/>
                    <a:pt x="162973" y="63532"/>
                    <a:pt x="154400" y="72104"/>
                  </a:cubicBezTo>
                  <a:lnTo>
                    <a:pt x="70199" y="156305"/>
                  </a:lnTo>
                  <a:cubicBezTo>
                    <a:pt x="66294" y="160211"/>
                    <a:pt x="60770" y="162592"/>
                    <a:pt x="55245" y="162782"/>
                  </a:cubicBezTo>
                  <a:cubicBezTo>
                    <a:pt x="54769" y="162973"/>
                    <a:pt x="54293" y="162782"/>
                    <a:pt x="53816" y="162592"/>
                  </a:cubicBezTo>
                  <a:cubicBezTo>
                    <a:pt x="48292" y="162782"/>
                    <a:pt x="42958" y="160211"/>
                    <a:pt x="38957" y="156305"/>
                  </a:cubicBezTo>
                  <a:lnTo>
                    <a:pt x="7144" y="187833"/>
                  </a:lnTo>
                  <a:cubicBezTo>
                    <a:pt x="10001" y="190691"/>
                    <a:pt x="12668" y="193072"/>
                    <a:pt x="15812" y="195263"/>
                  </a:cubicBezTo>
                  <a:cubicBezTo>
                    <a:pt x="42005" y="213550"/>
                    <a:pt x="77914" y="211741"/>
                    <a:pt x="101727" y="187833"/>
                  </a:cubicBezTo>
                  <a:lnTo>
                    <a:pt x="187833" y="101727"/>
                  </a:lnTo>
                  <a:cubicBezTo>
                    <a:pt x="207169" y="82391"/>
                    <a:pt x="213551" y="51625"/>
                    <a:pt x="200787" y="257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6" name="그룹 180">
            <a:extLst>
              <a:ext uri="{FF2B5EF4-FFF2-40B4-BE49-F238E27FC236}">
                <a16:creationId xmlns:a16="http://schemas.microsoft.com/office/drawing/2014/main" id="{01D57A99-1A0F-4AD0-118E-CCD4CD3524B1}"/>
              </a:ext>
            </a:extLst>
          </p:cNvPr>
          <p:cNvGrpSpPr/>
          <p:nvPr/>
        </p:nvGrpSpPr>
        <p:grpSpPr>
          <a:xfrm>
            <a:off x="2477369" y="4827106"/>
            <a:ext cx="366903" cy="278130"/>
            <a:chOff x="6131424" y="1619726"/>
            <a:chExt cx="366903" cy="278130"/>
          </a:xfrm>
          <a:solidFill>
            <a:srgbClr val="406986"/>
          </a:solidFill>
        </p:grpSpPr>
        <p:sp>
          <p:nvSpPr>
            <p:cNvPr id="27" name="자유형: 도형 181">
              <a:extLst>
                <a:ext uri="{FF2B5EF4-FFF2-40B4-BE49-F238E27FC236}">
                  <a16:creationId xmlns:a16="http://schemas.microsoft.com/office/drawing/2014/main" id="{90EF5CD4-41DE-7367-FF7A-281F0FFE3CF5}"/>
                </a:ext>
              </a:extLst>
            </p:cNvPr>
            <p:cNvSpPr/>
            <p:nvPr/>
          </p:nvSpPr>
          <p:spPr>
            <a:xfrm>
              <a:off x="6374502" y="1637442"/>
              <a:ext cx="123825" cy="238125"/>
            </a:xfrm>
            <a:custGeom>
              <a:avLst/>
              <a:gdLst>
                <a:gd name="connsiteX0" fmla="*/ 123730 w 123825"/>
                <a:gd name="connsiteY0" fmla="*/ 237268 h 238125"/>
                <a:gd name="connsiteX1" fmla="*/ 125444 w 123825"/>
                <a:gd name="connsiteY1" fmla="*/ 228124 h 238125"/>
                <a:gd name="connsiteX2" fmla="*/ 125444 w 123825"/>
                <a:gd name="connsiteY2" fmla="*/ 15335 h 238125"/>
                <a:gd name="connsiteX3" fmla="*/ 124111 w 123825"/>
                <a:gd name="connsiteY3" fmla="*/ 7144 h 238125"/>
                <a:gd name="connsiteX4" fmla="*/ 7144 w 123825"/>
                <a:gd name="connsiteY4" fmla="*/ 101536 h 238125"/>
                <a:gd name="connsiteX5" fmla="*/ 123730 w 123825"/>
                <a:gd name="connsiteY5" fmla="*/ 23726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38125">
                  <a:moveTo>
                    <a:pt x="123730" y="237268"/>
                  </a:moveTo>
                  <a:cubicBezTo>
                    <a:pt x="124777" y="234410"/>
                    <a:pt x="125444" y="231362"/>
                    <a:pt x="125444" y="228124"/>
                  </a:cubicBezTo>
                  <a:lnTo>
                    <a:pt x="125444" y="15335"/>
                  </a:lnTo>
                  <a:cubicBezTo>
                    <a:pt x="125444" y="12478"/>
                    <a:pt x="124968" y="9715"/>
                    <a:pt x="124111" y="7144"/>
                  </a:cubicBezTo>
                  <a:lnTo>
                    <a:pt x="7144" y="101536"/>
                  </a:lnTo>
                  <a:lnTo>
                    <a:pt x="123730" y="2372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182">
              <a:extLst>
                <a:ext uri="{FF2B5EF4-FFF2-40B4-BE49-F238E27FC236}">
                  <a16:creationId xmlns:a16="http://schemas.microsoft.com/office/drawing/2014/main" id="{28FC6583-4FBB-5130-7CF7-138B847E4C6F}"/>
                </a:ext>
              </a:extLst>
            </p:cNvPr>
            <p:cNvSpPr/>
            <p:nvPr/>
          </p:nvSpPr>
          <p:spPr>
            <a:xfrm>
              <a:off x="6148188" y="1745456"/>
              <a:ext cx="333375" cy="152400"/>
            </a:xfrm>
            <a:custGeom>
              <a:avLst/>
              <a:gdLst>
                <a:gd name="connsiteX0" fmla="*/ 191167 w 333375"/>
                <a:gd name="connsiteY0" fmla="*/ 27337 h 152400"/>
                <a:gd name="connsiteX1" fmla="*/ 170688 w 333375"/>
                <a:gd name="connsiteY1" fmla="*/ 34481 h 152400"/>
                <a:gd name="connsiteX2" fmla="*/ 150209 w 333375"/>
                <a:gd name="connsiteY2" fmla="*/ 27337 h 152400"/>
                <a:gd name="connsiteX3" fmla="*/ 125159 w 333375"/>
                <a:gd name="connsiteY3" fmla="*/ 7144 h 152400"/>
                <a:gd name="connsiteX4" fmla="*/ 7144 w 333375"/>
                <a:gd name="connsiteY4" fmla="*/ 144494 h 152400"/>
                <a:gd name="connsiteX5" fmla="*/ 16002 w 333375"/>
                <a:gd name="connsiteY5" fmla="*/ 146018 h 152400"/>
                <a:gd name="connsiteX6" fmla="*/ 325470 w 333375"/>
                <a:gd name="connsiteY6" fmla="*/ 146018 h 152400"/>
                <a:gd name="connsiteX7" fmla="*/ 334328 w 333375"/>
                <a:gd name="connsiteY7" fmla="*/ 144494 h 152400"/>
                <a:gd name="connsiteX8" fmla="*/ 216218 w 333375"/>
                <a:gd name="connsiteY8" fmla="*/ 7144 h 152400"/>
                <a:gd name="connsiteX9" fmla="*/ 191167 w 333375"/>
                <a:gd name="connsiteY9" fmla="*/ 2733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3375" h="152400">
                  <a:moveTo>
                    <a:pt x="191167" y="27337"/>
                  </a:moveTo>
                  <a:cubicBezTo>
                    <a:pt x="185261" y="32099"/>
                    <a:pt x="178022" y="34481"/>
                    <a:pt x="170688" y="34481"/>
                  </a:cubicBezTo>
                  <a:cubicBezTo>
                    <a:pt x="163449" y="34481"/>
                    <a:pt x="156115" y="32099"/>
                    <a:pt x="150209" y="27337"/>
                  </a:cubicBezTo>
                  <a:lnTo>
                    <a:pt x="125159" y="7144"/>
                  </a:lnTo>
                  <a:lnTo>
                    <a:pt x="7144" y="144494"/>
                  </a:lnTo>
                  <a:cubicBezTo>
                    <a:pt x="9906" y="145447"/>
                    <a:pt x="12859" y="146018"/>
                    <a:pt x="16002" y="146018"/>
                  </a:cubicBezTo>
                  <a:lnTo>
                    <a:pt x="325470" y="146018"/>
                  </a:lnTo>
                  <a:cubicBezTo>
                    <a:pt x="328613" y="146018"/>
                    <a:pt x="331565" y="145447"/>
                    <a:pt x="334328" y="144494"/>
                  </a:cubicBezTo>
                  <a:lnTo>
                    <a:pt x="216218" y="7144"/>
                  </a:lnTo>
                  <a:lnTo>
                    <a:pt x="191167" y="273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183">
              <a:extLst>
                <a:ext uri="{FF2B5EF4-FFF2-40B4-BE49-F238E27FC236}">
                  <a16:creationId xmlns:a16="http://schemas.microsoft.com/office/drawing/2014/main" id="{49C16BAA-431E-0C09-B10F-81B13F734A62}"/>
                </a:ext>
              </a:extLst>
            </p:cNvPr>
            <p:cNvSpPr/>
            <p:nvPr/>
          </p:nvSpPr>
          <p:spPr>
            <a:xfrm>
              <a:off x="6147331" y="1619726"/>
              <a:ext cx="342900" cy="142875"/>
            </a:xfrm>
            <a:custGeom>
              <a:avLst/>
              <a:gdLst>
                <a:gd name="connsiteX0" fmla="*/ 164687 w 342900"/>
                <a:gd name="connsiteY0" fmla="*/ 136207 h 142875"/>
                <a:gd name="connsiteX1" fmla="*/ 178403 w 342900"/>
                <a:gd name="connsiteY1" fmla="*/ 136207 h 142875"/>
                <a:gd name="connsiteX2" fmla="*/ 336042 w 342900"/>
                <a:gd name="connsiteY2" fmla="*/ 9049 h 142875"/>
                <a:gd name="connsiteX3" fmla="*/ 326327 w 342900"/>
                <a:gd name="connsiteY3" fmla="*/ 7144 h 142875"/>
                <a:gd name="connsiteX4" fmla="*/ 16859 w 342900"/>
                <a:gd name="connsiteY4" fmla="*/ 7144 h 142875"/>
                <a:gd name="connsiteX5" fmla="*/ 7144 w 342900"/>
                <a:gd name="connsiteY5" fmla="*/ 9049 h 142875"/>
                <a:gd name="connsiteX6" fmla="*/ 164687 w 342900"/>
                <a:gd name="connsiteY6" fmla="*/ 13620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42875">
                  <a:moveTo>
                    <a:pt x="164687" y="136207"/>
                  </a:moveTo>
                  <a:cubicBezTo>
                    <a:pt x="168687" y="139446"/>
                    <a:pt x="174403" y="139446"/>
                    <a:pt x="178403" y="136207"/>
                  </a:cubicBezTo>
                  <a:lnTo>
                    <a:pt x="336042" y="9049"/>
                  </a:lnTo>
                  <a:cubicBezTo>
                    <a:pt x="332994" y="7810"/>
                    <a:pt x="329755" y="7144"/>
                    <a:pt x="326327" y="7144"/>
                  </a:cubicBezTo>
                  <a:lnTo>
                    <a:pt x="16859" y="7144"/>
                  </a:lnTo>
                  <a:cubicBezTo>
                    <a:pt x="13430" y="7144"/>
                    <a:pt x="10096" y="7810"/>
                    <a:pt x="7144" y="9049"/>
                  </a:cubicBezTo>
                  <a:lnTo>
                    <a:pt x="164687" y="1362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184">
              <a:extLst>
                <a:ext uri="{FF2B5EF4-FFF2-40B4-BE49-F238E27FC236}">
                  <a16:creationId xmlns:a16="http://schemas.microsoft.com/office/drawing/2014/main" id="{0A5B2EE2-67EC-397E-A8BB-C9518E121EDF}"/>
                </a:ext>
              </a:extLst>
            </p:cNvPr>
            <p:cNvSpPr/>
            <p:nvPr/>
          </p:nvSpPr>
          <p:spPr>
            <a:xfrm>
              <a:off x="6131424" y="1637442"/>
              <a:ext cx="123825" cy="238125"/>
            </a:xfrm>
            <a:custGeom>
              <a:avLst/>
              <a:gdLst>
                <a:gd name="connsiteX0" fmla="*/ 8477 w 123825"/>
                <a:gd name="connsiteY0" fmla="*/ 7144 h 238125"/>
                <a:gd name="connsiteX1" fmla="*/ 7144 w 123825"/>
                <a:gd name="connsiteY1" fmla="*/ 15335 h 238125"/>
                <a:gd name="connsiteX2" fmla="*/ 7144 w 123825"/>
                <a:gd name="connsiteY2" fmla="*/ 228028 h 238125"/>
                <a:gd name="connsiteX3" fmla="*/ 8859 w 123825"/>
                <a:gd name="connsiteY3" fmla="*/ 237172 h 238125"/>
                <a:gd name="connsiteX4" fmla="*/ 125540 w 123825"/>
                <a:gd name="connsiteY4" fmla="*/ 101441 h 238125"/>
                <a:gd name="connsiteX5" fmla="*/ 8477 w 123825"/>
                <a:gd name="connsiteY5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38125">
                  <a:moveTo>
                    <a:pt x="8477" y="7144"/>
                  </a:moveTo>
                  <a:cubicBezTo>
                    <a:pt x="7620" y="9715"/>
                    <a:pt x="7144" y="12478"/>
                    <a:pt x="7144" y="15335"/>
                  </a:cubicBezTo>
                  <a:lnTo>
                    <a:pt x="7144" y="228028"/>
                  </a:lnTo>
                  <a:cubicBezTo>
                    <a:pt x="7144" y="231267"/>
                    <a:pt x="7715" y="234315"/>
                    <a:pt x="8859" y="237172"/>
                  </a:cubicBezTo>
                  <a:lnTo>
                    <a:pt x="125540" y="101441"/>
                  </a:lnTo>
                  <a:lnTo>
                    <a:pt x="847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1" name="그룹 81">
            <a:extLst>
              <a:ext uri="{FF2B5EF4-FFF2-40B4-BE49-F238E27FC236}">
                <a16:creationId xmlns:a16="http://schemas.microsoft.com/office/drawing/2014/main" id="{C19B3FF1-F944-9D60-5559-66155AA11C17}"/>
              </a:ext>
            </a:extLst>
          </p:cNvPr>
          <p:cNvGrpSpPr/>
          <p:nvPr/>
        </p:nvGrpSpPr>
        <p:grpSpPr>
          <a:xfrm>
            <a:off x="2465557" y="5654362"/>
            <a:ext cx="390525" cy="302323"/>
            <a:chOff x="4105742" y="3611499"/>
            <a:chExt cx="390525" cy="302323"/>
          </a:xfrm>
          <a:solidFill>
            <a:srgbClr val="406986"/>
          </a:solidFill>
        </p:grpSpPr>
        <p:sp>
          <p:nvSpPr>
            <p:cNvPr id="32" name="자유형: 도형 82">
              <a:extLst>
                <a:ext uri="{FF2B5EF4-FFF2-40B4-BE49-F238E27FC236}">
                  <a16:creationId xmlns:a16="http://schemas.microsoft.com/office/drawing/2014/main" id="{E2EE5628-D887-1938-C525-145C1C327E33}"/>
                </a:ext>
              </a:extLst>
            </p:cNvPr>
            <p:cNvSpPr/>
            <p:nvPr/>
          </p:nvSpPr>
          <p:spPr>
            <a:xfrm>
              <a:off x="4217947" y="3700272"/>
              <a:ext cx="161925" cy="161925"/>
            </a:xfrm>
            <a:custGeom>
              <a:avLst/>
              <a:gdLst>
                <a:gd name="connsiteX0" fmla="*/ 85154 w 161925"/>
                <a:gd name="connsiteY0" fmla="*/ 163163 h 161925"/>
                <a:gd name="connsiteX1" fmla="*/ 163163 w 161925"/>
                <a:gd name="connsiteY1" fmla="*/ 85154 h 161925"/>
                <a:gd name="connsiteX2" fmla="*/ 85154 w 161925"/>
                <a:gd name="connsiteY2" fmla="*/ 7144 h 161925"/>
                <a:gd name="connsiteX3" fmla="*/ 7144 w 161925"/>
                <a:gd name="connsiteY3" fmla="*/ 85154 h 161925"/>
                <a:gd name="connsiteX4" fmla="*/ 85154 w 161925"/>
                <a:gd name="connsiteY4" fmla="*/ 163163 h 161925"/>
                <a:gd name="connsiteX5" fmla="*/ 85154 w 161925"/>
                <a:gd name="connsiteY5" fmla="*/ 29432 h 161925"/>
                <a:gd name="connsiteX6" fmla="*/ 140875 w 161925"/>
                <a:gd name="connsiteY6" fmla="*/ 85154 h 161925"/>
                <a:gd name="connsiteX7" fmla="*/ 85154 w 161925"/>
                <a:gd name="connsiteY7" fmla="*/ 140875 h 161925"/>
                <a:gd name="connsiteX8" fmla="*/ 29432 w 161925"/>
                <a:gd name="connsiteY8" fmla="*/ 85154 h 161925"/>
                <a:gd name="connsiteX9" fmla="*/ 85154 w 161925"/>
                <a:gd name="connsiteY9" fmla="*/ 2943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25" h="161925">
                  <a:moveTo>
                    <a:pt x="85154" y="163163"/>
                  </a:moveTo>
                  <a:cubicBezTo>
                    <a:pt x="128207" y="163163"/>
                    <a:pt x="163163" y="128206"/>
                    <a:pt x="163163" y="85154"/>
                  </a:cubicBezTo>
                  <a:cubicBezTo>
                    <a:pt x="163163" y="42100"/>
                    <a:pt x="128207" y="7144"/>
                    <a:pt x="85154" y="7144"/>
                  </a:cubicBezTo>
                  <a:cubicBezTo>
                    <a:pt x="42101" y="7144"/>
                    <a:pt x="7144" y="42100"/>
                    <a:pt x="7144" y="85154"/>
                  </a:cubicBezTo>
                  <a:cubicBezTo>
                    <a:pt x="7144" y="128206"/>
                    <a:pt x="42101" y="163163"/>
                    <a:pt x="85154" y="163163"/>
                  </a:cubicBezTo>
                  <a:close/>
                  <a:moveTo>
                    <a:pt x="85154" y="29432"/>
                  </a:moveTo>
                  <a:cubicBezTo>
                    <a:pt x="115919" y="29432"/>
                    <a:pt x="140875" y="54388"/>
                    <a:pt x="140875" y="85154"/>
                  </a:cubicBezTo>
                  <a:cubicBezTo>
                    <a:pt x="140875" y="115919"/>
                    <a:pt x="115919" y="140875"/>
                    <a:pt x="85154" y="140875"/>
                  </a:cubicBezTo>
                  <a:cubicBezTo>
                    <a:pt x="54388" y="140875"/>
                    <a:pt x="29432" y="115919"/>
                    <a:pt x="29432" y="85154"/>
                  </a:cubicBezTo>
                  <a:cubicBezTo>
                    <a:pt x="29432" y="54388"/>
                    <a:pt x="54388" y="29432"/>
                    <a:pt x="85154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83">
              <a:extLst>
                <a:ext uri="{FF2B5EF4-FFF2-40B4-BE49-F238E27FC236}">
                  <a16:creationId xmlns:a16="http://schemas.microsoft.com/office/drawing/2014/main" id="{90F775A4-4DD0-CF14-387A-26D38F164585}"/>
                </a:ext>
              </a:extLst>
            </p:cNvPr>
            <p:cNvSpPr/>
            <p:nvPr/>
          </p:nvSpPr>
          <p:spPr>
            <a:xfrm>
              <a:off x="4262524" y="3744849"/>
              <a:ext cx="76200" cy="76200"/>
            </a:xfrm>
            <a:custGeom>
              <a:avLst/>
              <a:gdLst>
                <a:gd name="connsiteX0" fmla="*/ 40576 w 76200"/>
                <a:gd name="connsiteY0" fmla="*/ 74009 h 76200"/>
                <a:gd name="connsiteX1" fmla="*/ 74009 w 76200"/>
                <a:gd name="connsiteY1" fmla="*/ 40577 h 76200"/>
                <a:gd name="connsiteX2" fmla="*/ 40576 w 76200"/>
                <a:gd name="connsiteY2" fmla="*/ 7144 h 76200"/>
                <a:gd name="connsiteX3" fmla="*/ 7144 w 76200"/>
                <a:gd name="connsiteY3" fmla="*/ 40577 h 76200"/>
                <a:gd name="connsiteX4" fmla="*/ 40576 w 76200"/>
                <a:gd name="connsiteY4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40576" y="74009"/>
                  </a:moveTo>
                  <a:cubicBezTo>
                    <a:pt x="59055" y="74009"/>
                    <a:pt x="74009" y="59055"/>
                    <a:pt x="74009" y="40577"/>
                  </a:cubicBez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84">
              <a:extLst>
                <a:ext uri="{FF2B5EF4-FFF2-40B4-BE49-F238E27FC236}">
                  <a16:creationId xmlns:a16="http://schemas.microsoft.com/office/drawing/2014/main" id="{C08987BD-9687-270B-8AFB-DF556A2B3EF4}"/>
                </a:ext>
              </a:extLst>
            </p:cNvPr>
            <p:cNvSpPr/>
            <p:nvPr/>
          </p:nvSpPr>
          <p:spPr>
            <a:xfrm>
              <a:off x="4105742" y="3722941"/>
              <a:ext cx="114300" cy="123825"/>
            </a:xfrm>
            <a:custGeom>
              <a:avLst/>
              <a:gdLst>
                <a:gd name="connsiteX0" fmla="*/ 97060 w 114300"/>
                <a:gd name="connsiteY0" fmla="*/ 62865 h 123825"/>
                <a:gd name="connsiteX1" fmla="*/ 114014 w 114300"/>
                <a:gd name="connsiteY1" fmla="*/ 7144 h 123825"/>
                <a:gd name="connsiteX2" fmla="*/ 7144 w 114300"/>
                <a:gd name="connsiteY2" fmla="*/ 7144 h 123825"/>
                <a:gd name="connsiteX3" fmla="*/ 7144 w 114300"/>
                <a:gd name="connsiteY3" fmla="*/ 118586 h 123825"/>
                <a:gd name="connsiteX4" fmla="*/ 114014 w 114300"/>
                <a:gd name="connsiteY4" fmla="*/ 118586 h 123825"/>
                <a:gd name="connsiteX5" fmla="*/ 97060 w 114300"/>
                <a:gd name="connsiteY5" fmla="*/ 6286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23825">
                  <a:moveTo>
                    <a:pt x="97060" y="62865"/>
                  </a:moveTo>
                  <a:cubicBezTo>
                    <a:pt x="97060" y="42291"/>
                    <a:pt x="103346" y="23051"/>
                    <a:pt x="114014" y="7144"/>
                  </a:cubicBezTo>
                  <a:lnTo>
                    <a:pt x="7144" y="7144"/>
                  </a:lnTo>
                  <a:lnTo>
                    <a:pt x="7144" y="118586"/>
                  </a:lnTo>
                  <a:lnTo>
                    <a:pt x="114014" y="118586"/>
                  </a:lnTo>
                  <a:cubicBezTo>
                    <a:pt x="103346" y="102584"/>
                    <a:pt x="97060" y="83439"/>
                    <a:pt x="97060" y="628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85">
              <a:extLst>
                <a:ext uri="{FF2B5EF4-FFF2-40B4-BE49-F238E27FC236}">
                  <a16:creationId xmlns:a16="http://schemas.microsoft.com/office/drawing/2014/main" id="{BA3969A7-2220-3FEA-B728-9BCD5254D132}"/>
                </a:ext>
              </a:extLst>
            </p:cNvPr>
            <p:cNvSpPr/>
            <p:nvPr/>
          </p:nvSpPr>
          <p:spPr>
            <a:xfrm>
              <a:off x="4105742" y="3856672"/>
              <a:ext cx="390525" cy="57150"/>
            </a:xfrm>
            <a:custGeom>
              <a:avLst/>
              <a:gdLst>
                <a:gd name="connsiteX0" fmla="*/ 197358 w 390525"/>
                <a:gd name="connsiteY0" fmla="*/ 29432 h 57150"/>
                <a:gd name="connsiteX1" fmla="*/ 135064 w 390525"/>
                <a:gd name="connsiteY1" fmla="*/ 7144 h 57150"/>
                <a:gd name="connsiteX2" fmla="*/ 7144 w 390525"/>
                <a:gd name="connsiteY2" fmla="*/ 7144 h 57150"/>
                <a:gd name="connsiteX3" fmla="*/ 7144 w 390525"/>
                <a:gd name="connsiteY3" fmla="*/ 40577 h 57150"/>
                <a:gd name="connsiteX4" fmla="*/ 18288 w 390525"/>
                <a:gd name="connsiteY4" fmla="*/ 51721 h 57150"/>
                <a:gd name="connsiteX5" fmla="*/ 376428 w 390525"/>
                <a:gd name="connsiteY5" fmla="*/ 51721 h 57150"/>
                <a:gd name="connsiteX6" fmla="*/ 387572 w 390525"/>
                <a:gd name="connsiteY6" fmla="*/ 40577 h 57150"/>
                <a:gd name="connsiteX7" fmla="*/ 387572 w 390525"/>
                <a:gd name="connsiteY7" fmla="*/ 7144 h 57150"/>
                <a:gd name="connsiteX8" fmla="*/ 259652 w 390525"/>
                <a:gd name="connsiteY8" fmla="*/ 7144 h 57150"/>
                <a:gd name="connsiteX9" fmla="*/ 197358 w 390525"/>
                <a:gd name="connsiteY9" fmla="*/ 2943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57150">
                  <a:moveTo>
                    <a:pt x="197358" y="29432"/>
                  </a:moveTo>
                  <a:cubicBezTo>
                    <a:pt x="173736" y="29432"/>
                    <a:pt x="152210" y="20860"/>
                    <a:pt x="135064" y="7144"/>
                  </a:cubicBezTo>
                  <a:lnTo>
                    <a:pt x="7144" y="7144"/>
                  </a:lnTo>
                  <a:lnTo>
                    <a:pt x="7144" y="40577"/>
                  </a:lnTo>
                  <a:cubicBezTo>
                    <a:pt x="7144" y="46768"/>
                    <a:pt x="12097" y="51721"/>
                    <a:pt x="18288" y="51721"/>
                  </a:cubicBezTo>
                  <a:lnTo>
                    <a:pt x="376428" y="51721"/>
                  </a:lnTo>
                  <a:cubicBezTo>
                    <a:pt x="382619" y="51721"/>
                    <a:pt x="387572" y="46768"/>
                    <a:pt x="387572" y="40577"/>
                  </a:cubicBezTo>
                  <a:lnTo>
                    <a:pt x="387572" y="7144"/>
                  </a:lnTo>
                  <a:lnTo>
                    <a:pt x="259652" y="7144"/>
                  </a:lnTo>
                  <a:cubicBezTo>
                    <a:pt x="242411" y="20860"/>
                    <a:pt x="220980" y="29432"/>
                    <a:pt x="19735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86">
              <a:extLst>
                <a:ext uri="{FF2B5EF4-FFF2-40B4-BE49-F238E27FC236}">
                  <a16:creationId xmlns:a16="http://schemas.microsoft.com/office/drawing/2014/main" id="{B439FCD0-2CED-CCBF-04E4-242FD13B4B86}"/>
                </a:ext>
              </a:extLst>
            </p:cNvPr>
            <p:cNvSpPr/>
            <p:nvPr/>
          </p:nvSpPr>
          <p:spPr>
            <a:xfrm>
              <a:off x="4105742" y="3611499"/>
              <a:ext cx="390525" cy="95250"/>
            </a:xfrm>
            <a:custGeom>
              <a:avLst/>
              <a:gdLst>
                <a:gd name="connsiteX0" fmla="*/ 376428 w 390525"/>
                <a:gd name="connsiteY0" fmla="*/ 51721 h 95250"/>
                <a:gd name="connsiteX1" fmla="*/ 271177 w 390525"/>
                <a:gd name="connsiteY1" fmla="*/ 51721 h 95250"/>
                <a:gd name="connsiteX2" fmla="*/ 251936 w 390525"/>
                <a:gd name="connsiteY2" fmla="*/ 13335 h 95250"/>
                <a:gd name="connsiteX3" fmla="*/ 241935 w 390525"/>
                <a:gd name="connsiteY3" fmla="*/ 7144 h 95250"/>
                <a:gd name="connsiteX4" fmla="*/ 152781 w 390525"/>
                <a:gd name="connsiteY4" fmla="*/ 7144 h 95250"/>
                <a:gd name="connsiteX5" fmla="*/ 142780 w 390525"/>
                <a:gd name="connsiteY5" fmla="*/ 13335 h 95250"/>
                <a:gd name="connsiteX6" fmla="*/ 123539 w 390525"/>
                <a:gd name="connsiteY6" fmla="*/ 51721 h 95250"/>
                <a:gd name="connsiteX7" fmla="*/ 18288 w 390525"/>
                <a:gd name="connsiteY7" fmla="*/ 51721 h 95250"/>
                <a:gd name="connsiteX8" fmla="*/ 7144 w 390525"/>
                <a:gd name="connsiteY8" fmla="*/ 62865 h 95250"/>
                <a:gd name="connsiteX9" fmla="*/ 7144 w 390525"/>
                <a:gd name="connsiteY9" fmla="*/ 96298 h 95250"/>
                <a:gd name="connsiteX10" fmla="*/ 135064 w 390525"/>
                <a:gd name="connsiteY10" fmla="*/ 96298 h 95250"/>
                <a:gd name="connsiteX11" fmla="*/ 197358 w 390525"/>
                <a:gd name="connsiteY11" fmla="*/ 74009 h 95250"/>
                <a:gd name="connsiteX12" fmla="*/ 259652 w 390525"/>
                <a:gd name="connsiteY12" fmla="*/ 96298 h 95250"/>
                <a:gd name="connsiteX13" fmla="*/ 387572 w 390525"/>
                <a:gd name="connsiteY13" fmla="*/ 96298 h 95250"/>
                <a:gd name="connsiteX14" fmla="*/ 387572 w 390525"/>
                <a:gd name="connsiteY14" fmla="*/ 62865 h 95250"/>
                <a:gd name="connsiteX15" fmla="*/ 376428 w 390525"/>
                <a:gd name="connsiteY15" fmla="*/ 5172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95250">
                  <a:moveTo>
                    <a:pt x="376428" y="51721"/>
                  </a:moveTo>
                  <a:lnTo>
                    <a:pt x="271177" y="51721"/>
                  </a:lnTo>
                  <a:lnTo>
                    <a:pt x="251936" y="13335"/>
                  </a:lnTo>
                  <a:cubicBezTo>
                    <a:pt x="250031" y="9525"/>
                    <a:pt x="246221" y="7144"/>
                    <a:pt x="241935" y="7144"/>
                  </a:cubicBezTo>
                  <a:lnTo>
                    <a:pt x="152781" y="7144"/>
                  </a:lnTo>
                  <a:cubicBezTo>
                    <a:pt x="148590" y="7144"/>
                    <a:pt x="144685" y="9525"/>
                    <a:pt x="142780" y="13335"/>
                  </a:cubicBezTo>
                  <a:lnTo>
                    <a:pt x="123539" y="51721"/>
                  </a:lnTo>
                  <a:lnTo>
                    <a:pt x="18288" y="51721"/>
                  </a:lnTo>
                  <a:cubicBezTo>
                    <a:pt x="12097" y="51721"/>
                    <a:pt x="7144" y="56674"/>
                    <a:pt x="7144" y="62865"/>
                  </a:cubicBezTo>
                  <a:lnTo>
                    <a:pt x="7144" y="96298"/>
                  </a:lnTo>
                  <a:lnTo>
                    <a:pt x="135064" y="96298"/>
                  </a:lnTo>
                  <a:cubicBezTo>
                    <a:pt x="152210" y="82582"/>
                    <a:pt x="173736" y="74009"/>
                    <a:pt x="197358" y="74009"/>
                  </a:cubicBezTo>
                  <a:cubicBezTo>
                    <a:pt x="220980" y="74009"/>
                    <a:pt x="242507" y="82582"/>
                    <a:pt x="259652" y="96298"/>
                  </a:cubicBezTo>
                  <a:lnTo>
                    <a:pt x="387572" y="96298"/>
                  </a:lnTo>
                  <a:lnTo>
                    <a:pt x="387572" y="62865"/>
                  </a:lnTo>
                  <a:cubicBezTo>
                    <a:pt x="387572" y="56674"/>
                    <a:pt x="382524" y="51721"/>
                    <a:pt x="376428" y="517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87">
              <a:extLst>
                <a:ext uri="{FF2B5EF4-FFF2-40B4-BE49-F238E27FC236}">
                  <a16:creationId xmlns:a16="http://schemas.microsoft.com/office/drawing/2014/main" id="{C3D81C40-DD00-8538-099D-E89ADDFD1860}"/>
                </a:ext>
              </a:extLst>
            </p:cNvPr>
            <p:cNvSpPr/>
            <p:nvPr/>
          </p:nvSpPr>
          <p:spPr>
            <a:xfrm>
              <a:off x="4379300" y="3722941"/>
              <a:ext cx="114300" cy="123825"/>
            </a:xfrm>
            <a:custGeom>
              <a:avLst/>
              <a:gdLst>
                <a:gd name="connsiteX0" fmla="*/ 24098 w 114300"/>
                <a:gd name="connsiteY0" fmla="*/ 62865 h 123825"/>
                <a:gd name="connsiteX1" fmla="*/ 7144 w 114300"/>
                <a:gd name="connsiteY1" fmla="*/ 118586 h 123825"/>
                <a:gd name="connsiteX2" fmla="*/ 114014 w 114300"/>
                <a:gd name="connsiteY2" fmla="*/ 118586 h 123825"/>
                <a:gd name="connsiteX3" fmla="*/ 114014 w 114300"/>
                <a:gd name="connsiteY3" fmla="*/ 7144 h 123825"/>
                <a:gd name="connsiteX4" fmla="*/ 7144 w 114300"/>
                <a:gd name="connsiteY4" fmla="*/ 7144 h 123825"/>
                <a:gd name="connsiteX5" fmla="*/ 24098 w 114300"/>
                <a:gd name="connsiteY5" fmla="*/ 62865 h 123825"/>
                <a:gd name="connsiteX6" fmla="*/ 46387 w 114300"/>
                <a:gd name="connsiteY6" fmla="*/ 29051 h 123825"/>
                <a:gd name="connsiteX7" fmla="*/ 57531 w 114300"/>
                <a:gd name="connsiteY7" fmla="*/ 17907 h 123825"/>
                <a:gd name="connsiteX8" fmla="*/ 68675 w 114300"/>
                <a:gd name="connsiteY8" fmla="*/ 29051 h 123825"/>
                <a:gd name="connsiteX9" fmla="*/ 68675 w 114300"/>
                <a:gd name="connsiteY9" fmla="*/ 51340 h 123825"/>
                <a:gd name="connsiteX10" fmla="*/ 57531 w 114300"/>
                <a:gd name="connsiteY10" fmla="*/ 62484 h 123825"/>
                <a:gd name="connsiteX11" fmla="*/ 46387 w 114300"/>
                <a:gd name="connsiteY11" fmla="*/ 51340 h 123825"/>
                <a:gd name="connsiteX12" fmla="*/ 46387 w 114300"/>
                <a:gd name="connsiteY12" fmla="*/ 2905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300" h="123825">
                  <a:moveTo>
                    <a:pt x="24098" y="62865"/>
                  </a:moveTo>
                  <a:cubicBezTo>
                    <a:pt x="24098" y="83439"/>
                    <a:pt x="17812" y="102680"/>
                    <a:pt x="7144" y="118586"/>
                  </a:cubicBezTo>
                  <a:lnTo>
                    <a:pt x="114014" y="118586"/>
                  </a:lnTo>
                  <a:lnTo>
                    <a:pt x="114014" y="7144"/>
                  </a:lnTo>
                  <a:lnTo>
                    <a:pt x="7144" y="7144"/>
                  </a:lnTo>
                  <a:cubicBezTo>
                    <a:pt x="17812" y="23051"/>
                    <a:pt x="24098" y="42196"/>
                    <a:pt x="24098" y="62865"/>
                  </a:cubicBezTo>
                  <a:close/>
                  <a:moveTo>
                    <a:pt x="46387" y="29051"/>
                  </a:moveTo>
                  <a:cubicBezTo>
                    <a:pt x="46387" y="22860"/>
                    <a:pt x="51340" y="17907"/>
                    <a:pt x="57531" y="17907"/>
                  </a:cubicBezTo>
                  <a:cubicBezTo>
                    <a:pt x="63722" y="17907"/>
                    <a:pt x="68675" y="22860"/>
                    <a:pt x="68675" y="29051"/>
                  </a:cubicBezTo>
                  <a:lnTo>
                    <a:pt x="68675" y="51340"/>
                  </a:lnTo>
                  <a:cubicBezTo>
                    <a:pt x="68675" y="57531"/>
                    <a:pt x="63722" y="62484"/>
                    <a:pt x="57531" y="62484"/>
                  </a:cubicBezTo>
                  <a:cubicBezTo>
                    <a:pt x="51340" y="62484"/>
                    <a:pt x="46387" y="57531"/>
                    <a:pt x="46387" y="51340"/>
                  </a:cubicBezTo>
                  <a:lnTo>
                    <a:pt x="46387" y="290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88">
              <a:extLst>
                <a:ext uri="{FF2B5EF4-FFF2-40B4-BE49-F238E27FC236}">
                  <a16:creationId xmlns:a16="http://schemas.microsoft.com/office/drawing/2014/main" id="{53A454D2-48F2-7D70-523D-D49AD2BF765C}"/>
                </a:ext>
              </a:extLst>
            </p:cNvPr>
            <p:cNvSpPr/>
            <p:nvPr/>
          </p:nvSpPr>
          <p:spPr>
            <a:xfrm>
              <a:off x="4128031" y="3611499"/>
              <a:ext cx="76200" cy="28575"/>
            </a:xfrm>
            <a:custGeom>
              <a:avLst/>
              <a:gdLst>
                <a:gd name="connsiteX0" fmla="*/ 7144 w 76200"/>
                <a:gd name="connsiteY0" fmla="*/ 18288 h 28575"/>
                <a:gd name="connsiteX1" fmla="*/ 7144 w 76200"/>
                <a:gd name="connsiteY1" fmla="*/ 29432 h 28575"/>
                <a:gd name="connsiteX2" fmla="*/ 74771 w 76200"/>
                <a:gd name="connsiteY2" fmla="*/ 29432 h 28575"/>
                <a:gd name="connsiteX3" fmla="*/ 74771 w 76200"/>
                <a:gd name="connsiteY3" fmla="*/ 18288 h 28575"/>
                <a:gd name="connsiteX4" fmla="*/ 63627 w 76200"/>
                <a:gd name="connsiteY4" fmla="*/ 7144 h 28575"/>
                <a:gd name="connsiteX5" fmla="*/ 18288 w 76200"/>
                <a:gd name="connsiteY5" fmla="*/ 7144 h 28575"/>
                <a:gd name="connsiteX6" fmla="*/ 7144 w 76200"/>
                <a:gd name="connsiteY6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7144" y="18288"/>
                  </a:moveTo>
                  <a:lnTo>
                    <a:pt x="7144" y="29432"/>
                  </a:lnTo>
                  <a:lnTo>
                    <a:pt x="74771" y="29432"/>
                  </a:lnTo>
                  <a:lnTo>
                    <a:pt x="74771" y="18288"/>
                  </a:lnTo>
                  <a:cubicBezTo>
                    <a:pt x="74771" y="12097"/>
                    <a:pt x="69818" y="7144"/>
                    <a:pt x="63627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9745072-EBED-0C4A-17C9-DAB2293F1B03}"/>
              </a:ext>
            </a:extLst>
          </p:cNvPr>
          <p:cNvSpPr txBox="1"/>
          <p:nvPr/>
        </p:nvSpPr>
        <p:spPr>
          <a:xfrm>
            <a:off x="6978619" y="4792102"/>
            <a:ext cx="23306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6986"/>
                </a:solidFill>
              </a:rPr>
              <a:t>Tuzi, Montenegro</a:t>
            </a:r>
            <a:endParaRPr lang="sq-AL" dirty="0">
              <a:solidFill>
                <a:srgbClr val="406986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A76904-E11D-744A-164A-C4F9A7BFF7C8}"/>
              </a:ext>
            </a:extLst>
          </p:cNvPr>
          <p:cNvSpPr txBox="1"/>
          <p:nvPr/>
        </p:nvSpPr>
        <p:spPr>
          <a:xfrm>
            <a:off x="7029921" y="5628425"/>
            <a:ext cx="23306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6986"/>
                </a:solidFill>
              </a:rPr>
              <a:t>https://tuzi.org.me/</a:t>
            </a:r>
            <a:endParaRPr lang="sq-AL" dirty="0">
              <a:solidFill>
                <a:srgbClr val="40698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2A8107-305D-CAA5-0045-745A413EEED0}"/>
              </a:ext>
            </a:extLst>
          </p:cNvPr>
          <p:cNvSpPr txBox="1"/>
          <p:nvPr/>
        </p:nvSpPr>
        <p:spPr>
          <a:xfrm>
            <a:off x="2963523" y="4792102"/>
            <a:ext cx="26152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6986"/>
                </a:solidFill>
              </a:rPr>
              <a:t>arte.tuzi@gmail.com</a:t>
            </a:r>
            <a:endParaRPr lang="sq-AL" dirty="0">
              <a:solidFill>
                <a:srgbClr val="406986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456109-38E0-C8F6-C1FC-5DF3A28EFD11}"/>
              </a:ext>
            </a:extLst>
          </p:cNvPr>
          <p:cNvSpPr txBox="1"/>
          <p:nvPr/>
        </p:nvSpPr>
        <p:spPr>
          <a:xfrm>
            <a:off x="2963523" y="5628425"/>
            <a:ext cx="26152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406986"/>
                </a:solidFill>
              </a:rPr>
              <a:t>kristjan.gjokaj</a:t>
            </a:r>
            <a:endParaRPr lang="sq-AL" dirty="0">
              <a:solidFill>
                <a:srgbClr val="406986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9797520-EDF6-C1C2-4E2E-E0BECDEBF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27" y="992316"/>
            <a:ext cx="1065943" cy="12664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43BEBE7-AD78-E182-032D-2DA03CBE3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71301"/>
            <a:ext cx="3422821" cy="92844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48CD022-5D6C-74DE-9075-59F3D2CF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679D10-1880-46AC-BF0A-DAD52874421A}"/>
              </a:ext>
            </a:extLst>
          </p:cNvPr>
          <p:cNvSpPr txBox="1"/>
          <p:nvPr/>
        </p:nvSpPr>
        <p:spPr>
          <a:xfrm>
            <a:off x="606033" y="1628763"/>
            <a:ext cx="5905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Small municipality in southern Montenegro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10 minutes from the capital Podgorica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Around 14,000 inhabitants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Dynamic community with active youth</a:t>
            </a:r>
            <a:endParaRPr lang="ko-KR" altLang="en-US" sz="2000" dirty="0">
              <a:solidFill>
                <a:srgbClr val="406986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1E84329-72A5-4943-83F9-F80DA954039F}"/>
              </a:ext>
            </a:extLst>
          </p:cNvPr>
          <p:cNvSpPr/>
          <p:nvPr/>
        </p:nvSpPr>
        <p:spPr>
          <a:xfrm>
            <a:off x="3883657" y="1165924"/>
            <a:ext cx="308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Municipality of Tuzi</a:t>
            </a:r>
            <a:endParaRPr lang="ko-KR" altLang="en-US" sz="2000" dirty="0">
              <a:solidFill>
                <a:srgbClr val="406986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B8D65-AFDC-1469-BE21-B2938BDD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082" y="3965023"/>
            <a:ext cx="2355161" cy="2355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E8068-51EA-968B-DA72-DCB82620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5" y="3965024"/>
            <a:ext cx="3532741" cy="2355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D80E8-4D56-C990-45D2-05A7A8AE9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178" y="3965024"/>
            <a:ext cx="4073792" cy="2355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FD2F55-D185-5330-AD35-3D5B48F2153B}"/>
              </a:ext>
            </a:extLst>
          </p:cNvPr>
          <p:cNvSpPr txBox="1"/>
          <p:nvPr/>
        </p:nvSpPr>
        <p:spPr>
          <a:xfrm>
            <a:off x="321325" y="6382914"/>
            <a:ext cx="382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largest vineyard in Europe</a:t>
            </a:r>
            <a:endParaRPr lang="sq-A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92A1CB-54BF-F3BC-84E2-98418A4CD59F}"/>
              </a:ext>
            </a:extLst>
          </p:cNvPr>
          <p:cNvSpPr txBox="1"/>
          <p:nvPr/>
        </p:nvSpPr>
        <p:spPr>
          <a:xfrm>
            <a:off x="5425911" y="6382914"/>
            <a:ext cx="217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Lake </a:t>
            </a:r>
            <a:r>
              <a:rPr lang="en-US" dirty="0" err="1"/>
              <a:t>Skadar</a:t>
            </a:r>
            <a:endParaRPr lang="sq-A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0609C-6372-6E83-8E07-A67A9C24ECD3}"/>
              </a:ext>
            </a:extLst>
          </p:cNvPr>
          <p:cNvSpPr txBox="1"/>
          <p:nvPr/>
        </p:nvSpPr>
        <p:spPr>
          <a:xfrm>
            <a:off x="8547970" y="6382913"/>
            <a:ext cx="341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Niagara falls of river </a:t>
            </a:r>
            <a:r>
              <a:rPr lang="en-US" dirty="0" err="1"/>
              <a:t>Cijevna</a:t>
            </a:r>
            <a:endParaRPr lang="sq-A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27DE0-3C0F-3E5F-6E74-4E4314A83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080DB1-B7D8-6ABE-5255-F79B07CFC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E3C909-AA77-22EF-58F8-210DFAA67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236" y="924136"/>
            <a:ext cx="2441505" cy="29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67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56A98-B821-5B0E-ECCF-ECFE38B9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6AE49B3-31E3-6F18-F157-EBE0207F6F1A}"/>
              </a:ext>
            </a:extLst>
          </p:cNvPr>
          <p:cNvSpPr txBox="1"/>
          <p:nvPr/>
        </p:nvSpPr>
        <p:spPr>
          <a:xfrm>
            <a:off x="467895" y="2672542"/>
            <a:ext cx="6477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Sports: football, basketball, taekwondo, ballet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Red Cross volunteers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Cultural activities and events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Participation in traditional carnivals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Civic initiatives and community engagement</a:t>
            </a:r>
            <a:endParaRPr lang="ko-KR" altLang="en-US" sz="2000" dirty="0">
              <a:solidFill>
                <a:srgbClr val="406986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BCD2CB6-83E3-1E4C-29FB-29A5108E3B07}"/>
              </a:ext>
            </a:extLst>
          </p:cNvPr>
          <p:cNvSpPr/>
          <p:nvPr/>
        </p:nvSpPr>
        <p:spPr>
          <a:xfrm>
            <a:off x="467895" y="1930876"/>
            <a:ext cx="308450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Youth in Tuzi</a:t>
            </a:r>
          </a:p>
          <a:p>
            <a:r>
              <a:rPr lang="sq-AL" altLang="ko-KR" sz="1400" dirty="0" err="1">
                <a:solidFill>
                  <a:srgbClr val="406986"/>
                </a:solidFill>
                <a:latin typeface="+mj-lt"/>
              </a:rPr>
              <a:t>Active</a:t>
            </a:r>
            <a:r>
              <a:rPr lang="sq-AL" altLang="ko-KR" sz="1400" dirty="0">
                <a:solidFill>
                  <a:srgbClr val="406986"/>
                </a:solidFill>
                <a:latin typeface="+mj-lt"/>
              </a:rPr>
              <a:t> </a:t>
            </a:r>
            <a:r>
              <a:rPr lang="sq-AL" altLang="ko-KR" sz="1400" dirty="0" err="1">
                <a:solidFill>
                  <a:srgbClr val="406986"/>
                </a:solidFill>
                <a:latin typeface="+mj-lt"/>
              </a:rPr>
              <a:t>and</a:t>
            </a:r>
            <a:r>
              <a:rPr lang="sq-AL" altLang="ko-KR" sz="1400" dirty="0">
                <a:solidFill>
                  <a:srgbClr val="406986"/>
                </a:solidFill>
                <a:latin typeface="+mj-lt"/>
              </a:rPr>
              <a:t> </a:t>
            </a:r>
            <a:r>
              <a:rPr lang="sq-AL" altLang="ko-KR" sz="1400" dirty="0" err="1">
                <a:solidFill>
                  <a:srgbClr val="406986"/>
                </a:solidFill>
                <a:latin typeface="+mj-lt"/>
              </a:rPr>
              <a:t>Engaged</a:t>
            </a:r>
            <a:r>
              <a:rPr lang="sq-AL" altLang="ko-KR" sz="1400" dirty="0">
                <a:solidFill>
                  <a:srgbClr val="406986"/>
                </a:solidFill>
                <a:latin typeface="+mj-lt"/>
              </a:rPr>
              <a:t> </a:t>
            </a:r>
            <a:r>
              <a:rPr lang="sq-AL" altLang="ko-KR" sz="1400" dirty="0" err="1">
                <a:solidFill>
                  <a:srgbClr val="406986"/>
                </a:solidFill>
                <a:latin typeface="+mj-lt"/>
              </a:rPr>
              <a:t>Youth</a:t>
            </a:r>
            <a:endParaRPr lang="ko-KR" altLang="en-US" sz="1400" dirty="0">
              <a:solidFill>
                <a:srgbClr val="406986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7DA48-9187-E560-1EBD-9A7BFE20B8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63" b="27068"/>
          <a:stretch/>
        </p:blipFill>
        <p:spPr>
          <a:xfrm>
            <a:off x="7395750" y="268190"/>
            <a:ext cx="4328355" cy="3325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EF47C-9A74-8DF1-4FB7-38E3BE889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6A285-5CE6-500A-A89C-31A5A8A03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77880-D2A2-7FC5-C34A-2D38DD343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56" y="3763409"/>
            <a:ext cx="5022449" cy="28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43744-8324-2C48-3845-F0CAE47EC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F0DF50E-ADD8-761A-9888-6D0192065B14}"/>
              </a:ext>
            </a:extLst>
          </p:cNvPr>
          <p:cNvSpPr txBox="1"/>
          <p:nvPr/>
        </p:nvSpPr>
        <p:spPr>
          <a:xfrm>
            <a:off x="1035693" y="2898108"/>
            <a:ext cx="6477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</a:rPr>
              <a:t>Municipality priorities: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Learning opportunities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Youth participation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Personal and professional development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Key instrument: </a:t>
            </a:r>
            <a:r>
              <a:rPr lang="en-US" altLang="ko-KR" sz="2000" b="1" dirty="0">
                <a:solidFill>
                  <a:srgbClr val="406986"/>
                </a:solidFill>
              </a:rPr>
              <a:t>Local Action Plan for Youth</a:t>
            </a:r>
            <a:endParaRPr lang="ko-KR" altLang="en-US" sz="2000" b="1" dirty="0">
              <a:solidFill>
                <a:srgbClr val="406986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C5665DB-0F09-BF51-8A18-03B28F02FB8E}"/>
              </a:ext>
            </a:extLst>
          </p:cNvPr>
          <p:cNvSpPr/>
          <p:nvPr/>
        </p:nvSpPr>
        <p:spPr>
          <a:xfrm>
            <a:off x="1035693" y="1740229"/>
            <a:ext cx="308450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Youth Policy in Tuzi</a:t>
            </a:r>
          </a:p>
          <a:p>
            <a:r>
              <a:rPr lang="en-US" altLang="ko-KR" sz="1400" dirty="0">
                <a:solidFill>
                  <a:srgbClr val="406986"/>
                </a:solidFill>
                <a:latin typeface="+mj-lt"/>
              </a:rPr>
              <a:t>Support for Youth Development</a:t>
            </a:r>
            <a:endParaRPr lang="ko-KR" altLang="en-US" sz="1050" dirty="0">
              <a:solidFill>
                <a:srgbClr val="406986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62BBE-D98A-003C-3303-0AA7D1BEE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BECAD5-D1E1-8D31-2DE8-94FE361EB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68666-9964-1B71-7FA6-CAFD5B930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4EA41EF-780E-F782-9048-526B04E8A581}"/>
              </a:ext>
            </a:extLst>
          </p:cNvPr>
          <p:cNvSpPr txBox="1"/>
          <p:nvPr/>
        </p:nvSpPr>
        <p:spPr>
          <a:xfrm>
            <a:off x="2465995" y="1628706"/>
            <a:ext cx="72600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q-AL" altLang="ko-KR" sz="2000" dirty="0" err="1">
                <a:solidFill>
                  <a:srgbClr val="406986"/>
                </a:solidFill>
              </a:rPr>
              <a:t>Trainings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and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workshops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on</a:t>
            </a:r>
            <a:r>
              <a:rPr lang="sq-AL" altLang="ko-KR" sz="2000" dirty="0">
                <a:solidFill>
                  <a:srgbClr val="406986"/>
                </a:solidFill>
              </a:rPr>
              <a:t>:</a:t>
            </a:r>
            <a:endParaRPr lang="en-US" altLang="ko-KR" sz="2000" dirty="0">
              <a:solidFill>
                <a:srgbClr val="406986"/>
              </a:solidFill>
            </a:endParaRP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q-AL" altLang="ko-KR" sz="2000" dirty="0">
                <a:solidFill>
                  <a:srgbClr val="406986"/>
                </a:solidFill>
              </a:rPr>
              <a:t>Project </a:t>
            </a:r>
            <a:r>
              <a:rPr lang="sq-AL" altLang="ko-KR" sz="2000" dirty="0" err="1">
                <a:solidFill>
                  <a:srgbClr val="406986"/>
                </a:solidFill>
              </a:rPr>
              <a:t>development</a:t>
            </a:r>
            <a:r>
              <a:rPr lang="sq-AL" altLang="ko-KR" sz="2000" dirty="0">
                <a:solidFill>
                  <a:srgbClr val="406986"/>
                </a:solidFill>
              </a:rPr>
              <a:t> &amp; </a:t>
            </a:r>
            <a:r>
              <a:rPr lang="sq-AL" altLang="ko-KR" sz="2000" dirty="0" err="1">
                <a:solidFill>
                  <a:srgbClr val="406986"/>
                </a:solidFill>
              </a:rPr>
              <a:t>project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writing</a:t>
            </a: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q-AL" altLang="ko-KR" sz="2000" dirty="0">
                <a:solidFill>
                  <a:srgbClr val="406986"/>
                </a:solidFill>
              </a:rPr>
              <a:t>CV </a:t>
            </a:r>
            <a:r>
              <a:rPr lang="sq-AL" altLang="ko-KR" sz="2000" dirty="0" err="1">
                <a:solidFill>
                  <a:srgbClr val="406986"/>
                </a:solidFill>
              </a:rPr>
              <a:t>writing</a:t>
            </a:r>
            <a:r>
              <a:rPr lang="sq-AL" altLang="ko-KR" sz="2000" dirty="0">
                <a:solidFill>
                  <a:srgbClr val="406986"/>
                </a:solidFill>
              </a:rPr>
              <a:t> &amp; </a:t>
            </a:r>
            <a:r>
              <a:rPr lang="sq-AL" altLang="ko-KR" sz="2000" dirty="0" err="1">
                <a:solidFill>
                  <a:srgbClr val="406986"/>
                </a:solidFill>
              </a:rPr>
              <a:t>job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interview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preparation</a:t>
            </a: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q-AL" altLang="ko-KR" sz="2000" dirty="0" err="1">
                <a:solidFill>
                  <a:srgbClr val="406986"/>
                </a:solidFill>
              </a:rPr>
              <a:t>Bullying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and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peer</a:t>
            </a:r>
            <a:r>
              <a:rPr lang="sq-AL" altLang="ko-KR" sz="2000" dirty="0">
                <a:solidFill>
                  <a:srgbClr val="406986"/>
                </a:solidFill>
              </a:rPr>
              <a:t> violence </a:t>
            </a:r>
            <a:r>
              <a:rPr lang="sq-AL" altLang="ko-KR" sz="2000" dirty="0" err="1">
                <a:solidFill>
                  <a:srgbClr val="406986"/>
                </a:solidFill>
              </a:rPr>
              <a:t>prevention</a:t>
            </a: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q-AL" altLang="ko-KR" sz="2000" dirty="0" err="1">
                <a:solidFill>
                  <a:srgbClr val="406986"/>
                </a:solidFill>
              </a:rPr>
              <a:t>Online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safety</a:t>
            </a:r>
            <a:r>
              <a:rPr lang="sq-AL" altLang="ko-KR" sz="2000" dirty="0">
                <a:solidFill>
                  <a:srgbClr val="406986"/>
                </a:solidFill>
              </a:rPr>
              <a:t> &amp; </a:t>
            </a:r>
            <a:r>
              <a:rPr lang="sq-AL" altLang="ko-KR" sz="2000" dirty="0" err="1">
                <a:solidFill>
                  <a:srgbClr val="406986"/>
                </a:solidFill>
              </a:rPr>
              <a:t>cyber</a:t>
            </a:r>
            <a:r>
              <a:rPr lang="sq-AL" altLang="ko-KR" sz="2000" dirty="0">
                <a:solidFill>
                  <a:srgbClr val="406986"/>
                </a:solidFill>
              </a:rPr>
              <a:t> violence </a:t>
            </a:r>
            <a:r>
              <a:rPr lang="sq-AL" altLang="ko-KR" sz="2000" dirty="0" err="1">
                <a:solidFill>
                  <a:srgbClr val="406986"/>
                </a:solidFill>
              </a:rPr>
              <a:t>awareness</a:t>
            </a: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q-AL" altLang="ko-KR" sz="2000" dirty="0" err="1">
                <a:solidFill>
                  <a:srgbClr val="406986"/>
                </a:solidFill>
              </a:rPr>
              <a:t>Digital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skills</a:t>
            </a:r>
            <a:r>
              <a:rPr lang="sq-AL" altLang="ko-KR" sz="2000" dirty="0">
                <a:solidFill>
                  <a:srgbClr val="406986"/>
                </a:solidFill>
              </a:rPr>
              <a:t> &amp; </a:t>
            </a:r>
            <a:r>
              <a:rPr lang="sq-AL" altLang="ko-KR" sz="2000" dirty="0" err="1">
                <a:solidFill>
                  <a:srgbClr val="406986"/>
                </a:solidFill>
              </a:rPr>
              <a:t>digital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literacy</a:t>
            </a: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q-AL" altLang="ko-KR" sz="2000" dirty="0" err="1">
                <a:solidFill>
                  <a:srgbClr val="406986"/>
                </a:solidFill>
              </a:rPr>
              <a:t>Cultural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events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and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concerts</a:t>
            </a: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q-AL" altLang="ko-KR" sz="2000" dirty="0" err="1">
                <a:solidFill>
                  <a:srgbClr val="406986"/>
                </a:solidFill>
              </a:rPr>
              <a:t>Youth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round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tables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for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policymaking</a:t>
            </a:r>
            <a:r>
              <a:rPr lang="sq-AL" altLang="ko-KR" sz="2000" dirty="0">
                <a:solidFill>
                  <a:srgbClr val="406986"/>
                </a:solidFill>
              </a:rPr>
              <a:t> </a:t>
            </a:r>
            <a:r>
              <a:rPr lang="sq-AL" altLang="ko-KR" sz="2000" dirty="0" err="1">
                <a:solidFill>
                  <a:srgbClr val="406986"/>
                </a:solidFill>
              </a:rPr>
              <a:t>participation</a:t>
            </a:r>
            <a:endParaRPr lang="ko-KR" altLang="en-US" sz="2000" dirty="0">
              <a:solidFill>
                <a:srgbClr val="406986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CE2D5D7-3D3E-FE95-DB53-445FBA7DDCDD}"/>
              </a:ext>
            </a:extLst>
          </p:cNvPr>
          <p:cNvSpPr/>
          <p:nvPr/>
        </p:nvSpPr>
        <p:spPr>
          <a:xfrm>
            <a:off x="3374505" y="1213249"/>
            <a:ext cx="308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Youth 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03551-70A1-B003-087C-238229CA6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3D6C87-BEEC-E71A-1227-91F12E5DE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67F41-FE16-8C3E-033E-D4471446A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B9A04A-6AC1-C336-A663-B5EA073176A0}"/>
              </a:ext>
            </a:extLst>
          </p:cNvPr>
          <p:cNvSpPr txBox="1"/>
          <p:nvPr/>
        </p:nvSpPr>
        <p:spPr>
          <a:xfrm>
            <a:off x="1390800" y="3166775"/>
            <a:ext cx="7006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Annual student scholarships for the best students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Cooperation with local schools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Educational, cultural and social initiatives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2213705-406F-CE34-C0BD-89A95DB062F0}"/>
              </a:ext>
            </a:extLst>
          </p:cNvPr>
          <p:cNvSpPr/>
          <p:nvPr/>
        </p:nvSpPr>
        <p:spPr>
          <a:xfrm>
            <a:off x="1390800" y="1874562"/>
            <a:ext cx="41202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Additional Support for Youth</a:t>
            </a:r>
          </a:p>
          <a:p>
            <a:r>
              <a:rPr lang="en-US" altLang="ko-KR" sz="1400" dirty="0">
                <a:solidFill>
                  <a:srgbClr val="406986"/>
                </a:solidFill>
                <a:latin typeface="+mj-lt"/>
              </a:rPr>
              <a:t>Municipal Support</a:t>
            </a:r>
            <a:endParaRPr lang="ko-KR" altLang="en-US" sz="1050" dirty="0">
              <a:solidFill>
                <a:srgbClr val="406986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CD1C16-3CE3-7078-A3DE-8CEB24B0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C6FF16-2A59-1EE2-B797-DCB6E7654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D7BB4-A0FC-D7D6-C3CB-41434575F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6E97513-CE6A-C0A7-3E9F-B754411D35A2}"/>
              </a:ext>
            </a:extLst>
          </p:cNvPr>
          <p:cNvSpPr txBox="1"/>
          <p:nvPr/>
        </p:nvSpPr>
        <p:spPr>
          <a:xfrm>
            <a:off x="1035693" y="2767280"/>
            <a:ext cx="755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One of the most modern youth centers in Montenegro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Multifunctional youth space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Activities will include: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Trainings and workshops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Movie nights and cultural events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Library and study spaces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406986"/>
                </a:solidFill>
              </a:rPr>
              <a:t>Youth meetings and project development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6F2ED35-77CA-3C28-DD8C-CCA6B16A0FD5}"/>
              </a:ext>
            </a:extLst>
          </p:cNvPr>
          <p:cNvSpPr/>
          <p:nvPr/>
        </p:nvSpPr>
        <p:spPr>
          <a:xfrm>
            <a:off x="1035693" y="2096962"/>
            <a:ext cx="4120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New Youth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E56B2-6E75-A42A-0BBE-F325961B3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398D4F-E94D-8605-457D-349EA9BA0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603D8-9B23-47A0-B459-F6B8AF5A4D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178"/>
          <a:stretch/>
        </p:blipFill>
        <p:spPr>
          <a:xfrm>
            <a:off x="8581891" y="1443508"/>
            <a:ext cx="3321589" cy="1707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90F2D8-D77C-37F9-8921-ADA1762B4F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474"/>
          <a:stretch/>
        </p:blipFill>
        <p:spPr>
          <a:xfrm>
            <a:off x="8559362" y="4810897"/>
            <a:ext cx="3344117" cy="1707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6E29D-6CC4-69C1-8B5B-BFE6A67BAE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2560"/>
          <a:stretch/>
        </p:blipFill>
        <p:spPr>
          <a:xfrm>
            <a:off x="8581890" y="3150526"/>
            <a:ext cx="3321589" cy="16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EAA51-02D2-2931-1CDA-1152F03B2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A305F08-E97D-EDB0-F309-6F17C59D2DE7}"/>
              </a:ext>
            </a:extLst>
          </p:cNvPr>
          <p:cNvSpPr txBox="1"/>
          <p:nvPr/>
        </p:nvSpPr>
        <p:spPr>
          <a:xfrm>
            <a:off x="770719" y="3011028"/>
            <a:ext cx="7634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Youth aged 18–30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5 partner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Focus on creativity, participation and European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40698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406986"/>
                </a:solidFill>
              </a:rPr>
              <a:t>First EU-funded youth project for the Municipality of Tuzi.</a:t>
            </a:r>
            <a:endParaRPr lang="ko-KR" altLang="en-US" sz="2000" b="1" dirty="0">
              <a:solidFill>
                <a:srgbClr val="406986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23FD921-D826-DAF4-BB9A-5497CCD51E5E}"/>
              </a:ext>
            </a:extLst>
          </p:cNvPr>
          <p:cNvSpPr/>
          <p:nvPr/>
        </p:nvSpPr>
        <p:spPr>
          <a:xfrm>
            <a:off x="770719" y="2129696"/>
            <a:ext cx="38117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ARTE – Art for Europe</a:t>
            </a:r>
          </a:p>
          <a:p>
            <a:r>
              <a:rPr lang="en-US" altLang="ko-KR" sz="1400" dirty="0">
                <a:solidFill>
                  <a:srgbClr val="406986"/>
                </a:solidFill>
                <a:latin typeface="+mj-lt"/>
              </a:rPr>
              <a:t>EU Project – CERV </a:t>
            </a:r>
            <a:r>
              <a:rPr lang="en-US" altLang="ko-KR" sz="1400" dirty="0" err="1">
                <a:solidFill>
                  <a:srgbClr val="406986"/>
                </a:solidFill>
                <a:latin typeface="+mj-lt"/>
              </a:rPr>
              <a:t>Programme</a:t>
            </a:r>
            <a:endParaRPr lang="ko-KR" altLang="en-US" sz="1050" dirty="0">
              <a:solidFill>
                <a:srgbClr val="406986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DE7138-C222-E6B9-BB0D-E93DE04A9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B53A27-C5CB-F89E-5195-55315849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5851F-7113-E37A-BE7D-69DECFA26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833" b="9113"/>
          <a:stretch/>
        </p:blipFill>
        <p:spPr>
          <a:xfrm>
            <a:off x="8401838" y="2175767"/>
            <a:ext cx="3790162" cy="30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7AFE7-259A-3736-C992-22325A7F2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54A2B5B-7054-7E53-9162-983D89017743}"/>
              </a:ext>
            </a:extLst>
          </p:cNvPr>
          <p:cNvSpPr txBox="1"/>
          <p:nvPr/>
        </p:nvSpPr>
        <p:spPr>
          <a:xfrm>
            <a:off x="2278709" y="2277364"/>
            <a:ext cx="54359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</a:rPr>
              <a:t>ESCOOP – Italy (Lead Partner)</a:t>
            </a: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Municipality of Tuzi – Montenegro</a:t>
            </a: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DESINCOOP – Portugal</a:t>
            </a: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ARSIS – Greece</a:t>
            </a:r>
          </a:p>
          <a:p>
            <a:endParaRPr lang="en-US" altLang="ko-KR" sz="2000" dirty="0">
              <a:solidFill>
                <a:srgbClr val="406986"/>
              </a:solidFill>
            </a:endParaRPr>
          </a:p>
          <a:p>
            <a:r>
              <a:rPr lang="en-US" altLang="ko-KR" sz="2000" dirty="0">
                <a:solidFill>
                  <a:srgbClr val="406986"/>
                </a:solidFill>
              </a:rPr>
              <a:t>Municipality of Shkoder – Albania</a:t>
            </a:r>
            <a:endParaRPr lang="ko-KR" altLang="en-US" sz="2000" b="1" dirty="0">
              <a:solidFill>
                <a:srgbClr val="406986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88B4D84-78FC-D655-18CE-C533DB564788}"/>
              </a:ext>
            </a:extLst>
          </p:cNvPr>
          <p:cNvSpPr/>
          <p:nvPr/>
        </p:nvSpPr>
        <p:spPr>
          <a:xfrm>
            <a:off x="770719" y="1583287"/>
            <a:ext cx="3811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406986"/>
                </a:solidFill>
                <a:latin typeface="+mj-lt"/>
              </a:rPr>
              <a:t>Project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71280B-B812-5076-2610-1D34DD086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69463"/>
            <a:ext cx="3422821" cy="928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14BE7-5D1F-23F8-E7DE-11DA23884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26" y="269463"/>
            <a:ext cx="1823950" cy="1123553"/>
          </a:xfrm>
          <a:prstGeom prst="rect">
            <a:avLst/>
          </a:prstGeom>
        </p:spPr>
      </p:pic>
      <p:sp>
        <p:nvSpPr>
          <p:cNvPr id="23" name="타원 22">
            <a:extLst>
              <a:ext uri="{FF2B5EF4-FFF2-40B4-BE49-F238E27FC236}">
                <a16:creationId xmlns:a16="http://schemas.microsoft.com/office/drawing/2014/main" id="{025E1EF3-6B53-4077-9F40-FE771A7E0AED}"/>
              </a:ext>
            </a:extLst>
          </p:cNvPr>
          <p:cNvSpPr/>
          <p:nvPr/>
        </p:nvSpPr>
        <p:spPr>
          <a:xfrm>
            <a:off x="1823369" y="2233326"/>
            <a:ext cx="455340" cy="455340"/>
          </a:xfrm>
          <a:prstGeom prst="ellipse">
            <a:avLst/>
          </a:prstGeom>
          <a:solidFill>
            <a:srgbClr val="F34650"/>
          </a:solidFill>
          <a:ln w="366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F3F6FF"/>
                </a:solidFill>
                <a:latin typeface="+mj-lt"/>
              </a:rPr>
              <a:t>1</a:t>
            </a:r>
            <a:endParaRPr lang="ko-KR" altLang="en-US" sz="2000" dirty="0">
              <a:solidFill>
                <a:srgbClr val="F3F6FF"/>
              </a:solidFill>
              <a:latin typeface="+mj-lt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79073C7B-3AD2-46D8-B3A0-0BD93C13C041}"/>
              </a:ext>
            </a:extLst>
          </p:cNvPr>
          <p:cNvSpPr/>
          <p:nvPr/>
        </p:nvSpPr>
        <p:spPr>
          <a:xfrm>
            <a:off x="1823369" y="2831163"/>
            <a:ext cx="455340" cy="455340"/>
          </a:xfrm>
          <a:prstGeom prst="ellipse">
            <a:avLst/>
          </a:prstGeom>
          <a:solidFill>
            <a:srgbClr val="F34650"/>
          </a:solidFill>
          <a:ln w="366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F3F6FF"/>
                </a:solidFill>
                <a:latin typeface="+mj-lt"/>
              </a:rPr>
              <a:t>2</a:t>
            </a:r>
            <a:endParaRPr lang="ko-KR" altLang="en-US" sz="2000" dirty="0">
              <a:solidFill>
                <a:srgbClr val="F3F6FF"/>
              </a:solidFill>
              <a:latin typeface="+mj-lt"/>
            </a:endParaRPr>
          </a:p>
        </p:txBody>
      </p:sp>
      <p:sp>
        <p:nvSpPr>
          <p:cNvPr id="4" name="타원 23">
            <a:extLst>
              <a:ext uri="{FF2B5EF4-FFF2-40B4-BE49-F238E27FC236}">
                <a16:creationId xmlns:a16="http://schemas.microsoft.com/office/drawing/2014/main" id="{3E324EE3-B52B-55F7-1845-9CA76BD12FFA}"/>
              </a:ext>
            </a:extLst>
          </p:cNvPr>
          <p:cNvSpPr/>
          <p:nvPr/>
        </p:nvSpPr>
        <p:spPr>
          <a:xfrm>
            <a:off x="1823369" y="3429000"/>
            <a:ext cx="455340" cy="455340"/>
          </a:xfrm>
          <a:prstGeom prst="ellipse">
            <a:avLst/>
          </a:prstGeom>
          <a:solidFill>
            <a:srgbClr val="F34650"/>
          </a:solidFill>
          <a:ln w="366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F3F6FF"/>
                </a:solidFill>
                <a:latin typeface="+mj-lt"/>
              </a:rPr>
              <a:t>3</a:t>
            </a:r>
            <a:endParaRPr lang="ko-KR" altLang="en-US" sz="2000" dirty="0">
              <a:solidFill>
                <a:srgbClr val="F3F6FF"/>
              </a:solidFill>
              <a:latin typeface="+mj-lt"/>
            </a:endParaRPr>
          </a:p>
        </p:txBody>
      </p:sp>
      <p:sp>
        <p:nvSpPr>
          <p:cNvPr id="5" name="타원 23">
            <a:extLst>
              <a:ext uri="{FF2B5EF4-FFF2-40B4-BE49-F238E27FC236}">
                <a16:creationId xmlns:a16="http://schemas.microsoft.com/office/drawing/2014/main" id="{DCC31AF3-402C-14B2-0D5B-2C5AA742617A}"/>
              </a:ext>
            </a:extLst>
          </p:cNvPr>
          <p:cNvSpPr/>
          <p:nvPr/>
        </p:nvSpPr>
        <p:spPr>
          <a:xfrm>
            <a:off x="1823369" y="4683621"/>
            <a:ext cx="455340" cy="455340"/>
          </a:xfrm>
          <a:prstGeom prst="ellipse">
            <a:avLst/>
          </a:prstGeom>
          <a:solidFill>
            <a:srgbClr val="F34650"/>
          </a:solidFill>
          <a:ln w="366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F3F6FF"/>
                </a:solidFill>
                <a:latin typeface="+mj-lt"/>
              </a:rPr>
              <a:t>5</a:t>
            </a:r>
            <a:endParaRPr lang="ko-KR" altLang="en-US" sz="2000" dirty="0">
              <a:solidFill>
                <a:srgbClr val="F3F6FF"/>
              </a:solidFill>
              <a:latin typeface="+mj-lt"/>
            </a:endParaRPr>
          </a:p>
        </p:txBody>
      </p:sp>
      <p:sp>
        <p:nvSpPr>
          <p:cNvPr id="6" name="타원 25">
            <a:extLst>
              <a:ext uri="{FF2B5EF4-FFF2-40B4-BE49-F238E27FC236}">
                <a16:creationId xmlns:a16="http://schemas.microsoft.com/office/drawing/2014/main" id="{66D10F67-CA3B-12C7-23C4-1E77BEF871A5}"/>
              </a:ext>
            </a:extLst>
          </p:cNvPr>
          <p:cNvSpPr/>
          <p:nvPr/>
        </p:nvSpPr>
        <p:spPr>
          <a:xfrm>
            <a:off x="1823369" y="4056310"/>
            <a:ext cx="455340" cy="455340"/>
          </a:xfrm>
          <a:prstGeom prst="ellipse">
            <a:avLst/>
          </a:prstGeom>
          <a:solidFill>
            <a:srgbClr val="F34650"/>
          </a:solidFill>
          <a:ln w="366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dirty="0">
                <a:solidFill>
                  <a:srgbClr val="F3F6FF"/>
                </a:solidFill>
                <a:latin typeface="+mj-lt"/>
              </a:rPr>
              <a:t>4</a:t>
            </a:r>
            <a:endParaRPr lang="ko-KR" altLang="en-US" sz="2000" dirty="0">
              <a:solidFill>
                <a:srgbClr val="F3F6FF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8B6465-BCF0-51D4-4266-255B31092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49" y="1748816"/>
            <a:ext cx="2845447" cy="443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65C2D-87D4-57CB-EE63-7192CAA6B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382" y="2316842"/>
            <a:ext cx="697380" cy="828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5832CF-69F9-922D-D9F9-E072896FE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10" y="3269181"/>
            <a:ext cx="1890549" cy="754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FDBA48-00F9-D101-C519-4E8DB14A4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10" y="4147863"/>
            <a:ext cx="1890549" cy="13234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72629B-0E92-1B44-38C8-BF24D21E8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89" y="5595129"/>
            <a:ext cx="2027785" cy="788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A701BD-FA00-EBE7-DC97-72A51DA5E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9" y="271301"/>
            <a:ext cx="3422821" cy="9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SemiBold - Poppins Light">
      <a:majorFont>
        <a:latin typeface="Poppins SemiBold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4650"/>
        </a:solidFill>
        <a:ln w="3669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>
            <a:solidFill>
              <a:srgbClr val="F3F6FF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5176</TotalTime>
  <Words>479</Words>
  <Application>Microsoft Office PowerPoint</Application>
  <PresentationFormat>Widescreen</PresentationFormat>
  <Paragraphs>154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Wingdings</vt:lpstr>
      <vt:lpstr>Arial</vt:lpstr>
      <vt:lpstr>맑은 고딕</vt:lpstr>
      <vt:lpstr>PPTMON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ALESSANDRA BRESCIA</cp:lastModifiedBy>
  <cp:revision>285</cp:revision>
  <dcterms:created xsi:type="dcterms:W3CDTF">2019-04-06T05:20:47Z</dcterms:created>
  <dcterms:modified xsi:type="dcterms:W3CDTF">2026-03-09T14:32:25Z</dcterms:modified>
</cp:coreProperties>
</file>